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4"/>
  </p:sldMasterIdLst>
  <p:notesMasterIdLst>
    <p:notesMasterId r:id="rId34"/>
  </p:notesMasterIdLst>
  <p:sldIdLst>
    <p:sldId id="256" r:id="rId5"/>
    <p:sldId id="268" r:id="rId6"/>
    <p:sldId id="299" r:id="rId7"/>
    <p:sldId id="270" r:id="rId8"/>
    <p:sldId id="300" r:id="rId9"/>
    <p:sldId id="271" r:id="rId10"/>
    <p:sldId id="301" r:id="rId11"/>
    <p:sldId id="302" r:id="rId12"/>
    <p:sldId id="324" r:id="rId13"/>
    <p:sldId id="308" r:id="rId14"/>
    <p:sldId id="307" r:id="rId15"/>
    <p:sldId id="310" r:id="rId16"/>
    <p:sldId id="311" r:id="rId17"/>
    <p:sldId id="312" r:id="rId18"/>
    <p:sldId id="313" r:id="rId19"/>
    <p:sldId id="325" r:id="rId20"/>
    <p:sldId id="315" r:id="rId21"/>
    <p:sldId id="318" r:id="rId22"/>
    <p:sldId id="319" r:id="rId23"/>
    <p:sldId id="321" r:id="rId24"/>
    <p:sldId id="323" r:id="rId25"/>
    <p:sldId id="297" r:id="rId26"/>
    <p:sldId id="326" r:id="rId27"/>
    <p:sldId id="303" r:id="rId28"/>
    <p:sldId id="305" r:id="rId29"/>
    <p:sldId id="306" r:id="rId30"/>
    <p:sldId id="314" r:id="rId31"/>
    <p:sldId id="316" r:id="rId32"/>
    <p:sldId id="317" r:id="rId33"/>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E4FF4-349A-4F04-8DBF-1B90C4531488}" v="2708" dt="2024-04-05T10:40:10.725"/>
    <p1510:client id="{D295DC7D-555C-461E-A63F-C50DA9B246CF}" v="25" dt="2024-04-06T08:15:55.2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901" autoAdjust="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ng Tran" userId="a6fd34c6-0cfe-45ac-b353-c32231e893ec" providerId="ADAL" clId="{617BDF01-835D-42E6-82A9-92DEF881AB94}"/>
    <pc:docChg chg="undo custSel delSld modSld">
      <pc:chgData name="Dung Tran" userId="a6fd34c6-0cfe-45ac-b353-c32231e893ec" providerId="ADAL" clId="{617BDF01-835D-42E6-82A9-92DEF881AB94}" dt="2020-11-27T07:27:18.513" v="5764" actId="20577"/>
      <pc:docMkLst>
        <pc:docMk/>
      </pc:docMkLst>
      <pc:sldChg chg="modSp mod">
        <pc:chgData name="Dung Tran" userId="a6fd34c6-0cfe-45ac-b353-c32231e893ec" providerId="ADAL" clId="{617BDF01-835D-42E6-82A9-92DEF881AB94}" dt="2020-11-23T11:08:38.273" v="24" actId="20577"/>
        <pc:sldMkLst>
          <pc:docMk/>
          <pc:sldMk cId="109857222" sldId="256"/>
        </pc:sldMkLst>
        <pc:spChg chg="mod">
          <ac:chgData name="Dung Tran" userId="a6fd34c6-0cfe-45ac-b353-c32231e893ec" providerId="ADAL" clId="{617BDF01-835D-42E6-82A9-92DEF881AB94}" dt="2020-11-23T11:08:38.273" v="24" actId="20577"/>
          <ac:spMkLst>
            <pc:docMk/>
            <pc:sldMk cId="109857222" sldId="256"/>
            <ac:spMk id="2" creationId="{00000000-0000-0000-0000-000000000000}"/>
          </ac:spMkLst>
        </pc:spChg>
      </pc:sldChg>
      <pc:sldChg chg="modSp mod modNotesTx">
        <pc:chgData name="Dung Tran" userId="a6fd34c6-0cfe-45ac-b353-c32231e893ec" providerId="ADAL" clId="{617BDF01-835D-42E6-82A9-92DEF881AB94}" dt="2020-11-27T07:20:45.067" v="5752" actId="20577"/>
        <pc:sldMkLst>
          <pc:docMk/>
          <pc:sldMk cId="1472835862" sldId="258"/>
        </pc:sldMkLst>
        <pc:spChg chg="mod">
          <ac:chgData name="Dung Tran" userId="a6fd34c6-0cfe-45ac-b353-c32231e893ec" providerId="ADAL" clId="{617BDF01-835D-42E6-82A9-92DEF881AB94}" dt="2020-11-23T11:39:46.878" v="2234" actId="20577"/>
          <ac:spMkLst>
            <pc:docMk/>
            <pc:sldMk cId="1472835862" sldId="258"/>
            <ac:spMk id="2" creationId="{B36EF432-DD6F-4832-9E31-E63A0F46BABF}"/>
          </ac:spMkLst>
        </pc:spChg>
        <pc:spChg chg="mod">
          <ac:chgData name="Dung Tran" userId="a6fd34c6-0cfe-45ac-b353-c32231e893ec" providerId="ADAL" clId="{617BDF01-835D-42E6-82A9-92DEF881AB94}" dt="2020-11-27T07:17:06.708" v="5630" actId="20577"/>
          <ac:spMkLst>
            <pc:docMk/>
            <pc:sldMk cId="1472835862" sldId="258"/>
            <ac:spMk id="3" creationId="{25D19DC1-D1F5-4EB9-926A-BEEC15E2E852}"/>
          </ac:spMkLst>
        </pc:spChg>
      </pc:sldChg>
      <pc:sldChg chg="addSp delSp modSp mod modNotesTx">
        <pc:chgData name="Dung Tran" userId="a6fd34c6-0cfe-45ac-b353-c32231e893ec" providerId="ADAL" clId="{617BDF01-835D-42E6-82A9-92DEF881AB94}" dt="2020-11-27T07:17:58.289" v="5638" actId="20577"/>
        <pc:sldMkLst>
          <pc:docMk/>
          <pc:sldMk cId="2362670768" sldId="261"/>
        </pc:sldMkLst>
        <pc:spChg chg="mod">
          <ac:chgData name="Dung Tran" userId="a6fd34c6-0cfe-45ac-b353-c32231e893ec" providerId="ADAL" clId="{617BDF01-835D-42E6-82A9-92DEF881AB94}" dt="2020-11-23T11:39:53.742" v="2238" actId="20577"/>
          <ac:spMkLst>
            <pc:docMk/>
            <pc:sldMk cId="2362670768" sldId="261"/>
            <ac:spMk id="2" creationId="{B36EF432-DD6F-4832-9E31-E63A0F46BABF}"/>
          </ac:spMkLst>
        </pc:spChg>
        <pc:spChg chg="del">
          <ac:chgData name="Dung Tran" userId="a6fd34c6-0cfe-45ac-b353-c32231e893ec" providerId="ADAL" clId="{617BDF01-835D-42E6-82A9-92DEF881AB94}" dt="2020-11-23T11:30:56.349" v="1676" actId="478"/>
          <ac:spMkLst>
            <pc:docMk/>
            <pc:sldMk cId="2362670768" sldId="261"/>
            <ac:spMk id="3" creationId="{25D19DC1-D1F5-4EB9-926A-BEEC15E2E852}"/>
          </ac:spMkLst>
        </pc:spChg>
        <pc:spChg chg="add del mod">
          <ac:chgData name="Dung Tran" userId="a6fd34c6-0cfe-45ac-b353-c32231e893ec" providerId="ADAL" clId="{617BDF01-835D-42E6-82A9-92DEF881AB94}" dt="2020-11-23T11:31:07.534" v="1679" actId="478"/>
          <ac:spMkLst>
            <pc:docMk/>
            <pc:sldMk cId="2362670768" sldId="261"/>
            <ac:spMk id="5" creationId="{791DE1C4-4844-4E9C-96CE-615B848B38B9}"/>
          </ac:spMkLst>
        </pc:spChg>
        <pc:spChg chg="add mod">
          <ac:chgData name="Dung Tran" userId="a6fd34c6-0cfe-45ac-b353-c32231e893ec" providerId="ADAL" clId="{617BDF01-835D-42E6-82A9-92DEF881AB94}" dt="2020-11-27T07:17:58.289" v="5638" actId="20577"/>
          <ac:spMkLst>
            <pc:docMk/>
            <pc:sldMk cId="2362670768" sldId="261"/>
            <ac:spMk id="6" creationId="{919A7411-D71D-4CC7-9F91-E0E8C77DA215}"/>
          </ac:spMkLst>
        </pc:spChg>
      </pc:sldChg>
      <pc:sldChg chg="modSp mod modNotesTx">
        <pc:chgData name="Dung Tran" userId="a6fd34c6-0cfe-45ac-b353-c32231e893ec" providerId="ADAL" clId="{617BDF01-835D-42E6-82A9-92DEF881AB94}" dt="2020-11-27T07:27:18.513" v="5764" actId="20577"/>
        <pc:sldMkLst>
          <pc:docMk/>
          <pc:sldMk cId="1411336520" sldId="262"/>
        </pc:sldMkLst>
        <pc:spChg chg="mod">
          <ac:chgData name="Dung Tran" userId="a6fd34c6-0cfe-45ac-b353-c32231e893ec" providerId="ADAL" clId="{617BDF01-835D-42E6-82A9-92DEF881AB94}" dt="2020-11-23T11:39:50.207" v="2236" actId="20577"/>
          <ac:spMkLst>
            <pc:docMk/>
            <pc:sldMk cId="1411336520" sldId="262"/>
            <ac:spMk id="2" creationId="{B36EF432-DD6F-4832-9E31-E63A0F46BABF}"/>
          </ac:spMkLst>
        </pc:spChg>
        <pc:spChg chg="mod">
          <ac:chgData name="Dung Tran" userId="a6fd34c6-0cfe-45ac-b353-c32231e893ec" providerId="ADAL" clId="{617BDF01-835D-42E6-82A9-92DEF881AB94}" dt="2020-11-27T07:27:18.513" v="5764" actId="20577"/>
          <ac:spMkLst>
            <pc:docMk/>
            <pc:sldMk cId="1411336520" sldId="262"/>
            <ac:spMk id="3" creationId="{25D19DC1-D1F5-4EB9-926A-BEEC15E2E852}"/>
          </ac:spMkLst>
        </pc:spChg>
      </pc:sldChg>
      <pc:sldChg chg="addSp delSp modSp mod modNotesTx">
        <pc:chgData name="Dung Tran" userId="a6fd34c6-0cfe-45ac-b353-c32231e893ec" providerId="ADAL" clId="{617BDF01-835D-42E6-82A9-92DEF881AB94}" dt="2020-11-27T07:20:08.003" v="5750" actId="20577"/>
        <pc:sldMkLst>
          <pc:docMk/>
          <pc:sldMk cId="2875176300" sldId="263"/>
        </pc:sldMkLst>
        <pc:spChg chg="mod">
          <ac:chgData name="Dung Tran" userId="a6fd34c6-0cfe-45ac-b353-c32231e893ec" providerId="ADAL" clId="{617BDF01-835D-42E6-82A9-92DEF881AB94}" dt="2020-11-23T11:40:16.254" v="2275" actId="20577"/>
          <ac:spMkLst>
            <pc:docMk/>
            <pc:sldMk cId="2875176300" sldId="263"/>
            <ac:spMk id="2" creationId="{B36EF432-DD6F-4832-9E31-E63A0F46BABF}"/>
          </ac:spMkLst>
        </pc:spChg>
        <pc:spChg chg="del">
          <ac:chgData name="Dung Tran" userId="a6fd34c6-0cfe-45ac-b353-c32231e893ec" providerId="ADAL" clId="{617BDF01-835D-42E6-82A9-92DEF881AB94}" dt="2020-11-23T19:18:26.943" v="2277" actId="478"/>
          <ac:spMkLst>
            <pc:docMk/>
            <pc:sldMk cId="2875176300" sldId="263"/>
            <ac:spMk id="3" creationId="{25D19DC1-D1F5-4EB9-926A-BEEC15E2E852}"/>
          </ac:spMkLst>
        </pc:spChg>
        <pc:spChg chg="del">
          <ac:chgData name="Dung Tran" userId="a6fd34c6-0cfe-45ac-b353-c32231e893ec" providerId="ADAL" clId="{617BDF01-835D-42E6-82A9-92DEF881AB94}" dt="2020-11-23T19:18:06.846" v="2276" actId="478"/>
          <ac:spMkLst>
            <pc:docMk/>
            <pc:sldMk cId="2875176300" sldId="263"/>
            <ac:spMk id="4" creationId="{383C75DE-3E8E-464B-B25D-7E394E7AFF7B}"/>
          </ac:spMkLst>
        </pc:spChg>
        <pc:spChg chg="add del mod">
          <ac:chgData name="Dung Tran" userId="a6fd34c6-0cfe-45ac-b353-c32231e893ec" providerId="ADAL" clId="{617BDF01-835D-42E6-82A9-92DEF881AB94}" dt="2020-11-23T19:18:29.416" v="2278" actId="478"/>
          <ac:spMkLst>
            <pc:docMk/>
            <pc:sldMk cId="2875176300" sldId="263"/>
            <ac:spMk id="6" creationId="{2EFDCD2B-B27F-4621-BD8E-9A065E9A09B4}"/>
          </ac:spMkLst>
        </pc:spChg>
        <pc:spChg chg="add mod">
          <ac:chgData name="Dung Tran" userId="a6fd34c6-0cfe-45ac-b353-c32231e893ec" providerId="ADAL" clId="{617BDF01-835D-42E6-82A9-92DEF881AB94}" dt="2020-11-23T19:40:01.269" v="3883" actId="13926"/>
          <ac:spMkLst>
            <pc:docMk/>
            <pc:sldMk cId="2875176300" sldId="263"/>
            <ac:spMk id="7" creationId="{9FC4B15D-A8BF-422F-84E1-6E90FD2D7E70}"/>
          </ac:spMkLst>
        </pc:spChg>
      </pc:sldChg>
      <pc:sldChg chg="modSp mod modNotesTx">
        <pc:chgData name="Dung Tran" userId="a6fd34c6-0cfe-45ac-b353-c32231e893ec" providerId="ADAL" clId="{617BDF01-835D-42E6-82A9-92DEF881AB94}" dt="2020-11-23T20:25:51.696" v="5547" actId="113"/>
        <pc:sldMkLst>
          <pc:docMk/>
          <pc:sldMk cId="3081820501" sldId="264"/>
        </pc:sldMkLst>
        <pc:spChg chg="mod">
          <ac:chgData name="Dung Tran" userId="a6fd34c6-0cfe-45ac-b353-c32231e893ec" providerId="ADAL" clId="{617BDF01-835D-42E6-82A9-92DEF881AB94}" dt="2020-11-23T20:13:43.946" v="4800" actId="20577"/>
          <ac:spMkLst>
            <pc:docMk/>
            <pc:sldMk cId="3081820501" sldId="264"/>
            <ac:spMk id="2" creationId="{B36EF432-DD6F-4832-9E31-E63A0F46BABF}"/>
          </ac:spMkLst>
        </pc:spChg>
        <pc:spChg chg="mod">
          <ac:chgData name="Dung Tran" userId="a6fd34c6-0cfe-45ac-b353-c32231e893ec" providerId="ADAL" clId="{617BDF01-835D-42E6-82A9-92DEF881AB94}" dt="2020-11-23T20:22:00.785" v="5416" actId="13926"/>
          <ac:spMkLst>
            <pc:docMk/>
            <pc:sldMk cId="3081820501" sldId="264"/>
            <ac:spMk id="3" creationId="{25D19DC1-D1F5-4EB9-926A-BEEC15E2E852}"/>
          </ac:spMkLst>
        </pc:spChg>
      </pc:sldChg>
      <pc:sldChg chg="del">
        <pc:chgData name="Dung Tran" userId="a6fd34c6-0cfe-45ac-b353-c32231e893ec" providerId="ADAL" clId="{617BDF01-835D-42E6-82A9-92DEF881AB94}" dt="2020-11-23T20:22:09.087" v="5418" actId="47"/>
        <pc:sldMkLst>
          <pc:docMk/>
          <pc:sldMk cId="548300935" sldId="266"/>
        </pc:sldMkLst>
      </pc:sldChg>
      <pc:sldChg chg="addSp delSp modSp mod modNotesTx">
        <pc:chgData name="Dung Tran" userId="a6fd34c6-0cfe-45ac-b353-c32231e893ec" providerId="ADAL" clId="{617BDF01-835D-42E6-82A9-92DEF881AB94}" dt="2020-11-23T20:13:24.418" v="4763" actId="113"/>
        <pc:sldMkLst>
          <pc:docMk/>
          <pc:sldMk cId="2350521274" sldId="267"/>
        </pc:sldMkLst>
        <pc:spChg chg="mod">
          <ac:chgData name="Dung Tran" userId="a6fd34c6-0cfe-45ac-b353-c32231e893ec" providerId="ADAL" clId="{617BDF01-835D-42E6-82A9-92DEF881AB94}" dt="2020-11-23T19:44:44.791" v="4176" actId="20577"/>
          <ac:spMkLst>
            <pc:docMk/>
            <pc:sldMk cId="2350521274" sldId="267"/>
            <ac:spMk id="2" creationId="{B36EF432-DD6F-4832-9E31-E63A0F46BABF}"/>
          </ac:spMkLst>
        </pc:spChg>
        <pc:spChg chg="del mod">
          <ac:chgData name="Dung Tran" userId="a6fd34c6-0cfe-45ac-b353-c32231e893ec" providerId="ADAL" clId="{617BDF01-835D-42E6-82A9-92DEF881AB94}" dt="2020-11-23T19:45:26.045" v="4179" actId="478"/>
          <ac:spMkLst>
            <pc:docMk/>
            <pc:sldMk cId="2350521274" sldId="267"/>
            <ac:spMk id="3" creationId="{25D19DC1-D1F5-4EB9-926A-BEEC15E2E852}"/>
          </ac:spMkLst>
        </pc:spChg>
        <pc:spChg chg="del">
          <ac:chgData name="Dung Tran" userId="a6fd34c6-0cfe-45ac-b353-c32231e893ec" providerId="ADAL" clId="{617BDF01-835D-42E6-82A9-92DEF881AB94}" dt="2020-11-23T19:45:32.267" v="4181" actId="478"/>
          <ac:spMkLst>
            <pc:docMk/>
            <pc:sldMk cId="2350521274" sldId="267"/>
            <ac:spMk id="4" creationId="{65DC8405-098D-4BEA-8327-370A342F57EB}"/>
          </ac:spMkLst>
        </pc:spChg>
        <pc:spChg chg="del">
          <ac:chgData name="Dung Tran" userId="a6fd34c6-0cfe-45ac-b353-c32231e893ec" providerId="ADAL" clId="{617BDF01-835D-42E6-82A9-92DEF881AB94}" dt="2020-11-23T19:44:49.419" v="4177" actId="478"/>
          <ac:spMkLst>
            <pc:docMk/>
            <pc:sldMk cId="2350521274" sldId="267"/>
            <ac:spMk id="5" creationId="{CD8576F1-A5AC-4CA5-B8A4-31983BCB1923}"/>
          </ac:spMkLst>
        </pc:spChg>
        <pc:spChg chg="add del mod">
          <ac:chgData name="Dung Tran" userId="a6fd34c6-0cfe-45ac-b353-c32231e893ec" providerId="ADAL" clId="{617BDF01-835D-42E6-82A9-92DEF881AB94}" dt="2020-11-23T19:45:29.389" v="4180" actId="478"/>
          <ac:spMkLst>
            <pc:docMk/>
            <pc:sldMk cId="2350521274" sldId="267"/>
            <ac:spMk id="7" creationId="{2389ADC7-AAF7-4FAF-93F1-9FDB29152404}"/>
          </ac:spMkLst>
        </pc:spChg>
        <pc:spChg chg="add mod">
          <ac:chgData name="Dung Tran" userId="a6fd34c6-0cfe-45ac-b353-c32231e893ec" providerId="ADAL" clId="{617BDF01-835D-42E6-82A9-92DEF881AB94}" dt="2020-11-23T19:51:46.715" v="4690" actId="5793"/>
          <ac:spMkLst>
            <pc:docMk/>
            <pc:sldMk cId="2350521274" sldId="267"/>
            <ac:spMk id="8" creationId="{2DC08951-0184-4949-B4E4-5E4C83E2BC78}"/>
          </ac:spMkLst>
        </pc:spChg>
      </pc:sldChg>
      <pc:sldChg chg="modSp mod">
        <pc:chgData name="Dung Tran" userId="a6fd34c6-0cfe-45ac-b353-c32231e893ec" providerId="ADAL" clId="{617BDF01-835D-42E6-82A9-92DEF881AB94}" dt="2020-11-23T11:39:38.294" v="2232" actId="20577"/>
        <pc:sldMkLst>
          <pc:docMk/>
          <pc:sldMk cId="3448283886" sldId="268"/>
        </pc:sldMkLst>
        <pc:spChg chg="mod">
          <ac:chgData name="Dung Tran" userId="a6fd34c6-0cfe-45ac-b353-c32231e893ec" providerId="ADAL" clId="{617BDF01-835D-42E6-82A9-92DEF881AB94}" dt="2020-11-23T11:08:46.380" v="26" actId="20577"/>
          <ac:spMkLst>
            <pc:docMk/>
            <pc:sldMk cId="3448283886" sldId="268"/>
            <ac:spMk id="2" creationId="{DD4E06C2-380C-4D1F-B127-022AC8176662}"/>
          </ac:spMkLst>
        </pc:spChg>
        <pc:graphicFrameChg chg="mod">
          <ac:chgData name="Dung Tran" userId="a6fd34c6-0cfe-45ac-b353-c32231e893ec" providerId="ADAL" clId="{617BDF01-835D-42E6-82A9-92DEF881AB94}" dt="2020-11-23T11:39:38.294" v="2232" actId="20577"/>
          <ac:graphicFrameMkLst>
            <pc:docMk/>
            <pc:sldMk cId="3448283886" sldId="268"/>
            <ac:graphicFrameMk id="17" creationId="{585973F4-004A-42C8-8B3B-C1832432B1CB}"/>
          </ac:graphicFrameMkLst>
        </pc:graphicFrameChg>
      </pc:sldChg>
      <pc:sldChg chg="addSp delSp modSp mod">
        <pc:chgData name="Dung Tran" userId="a6fd34c6-0cfe-45ac-b353-c32231e893ec" providerId="ADAL" clId="{617BDF01-835D-42E6-82A9-92DEF881AB94}" dt="2020-11-23T19:44:24.296" v="4157" actId="20577"/>
        <pc:sldMkLst>
          <pc:docMk/>
          <pc:sldMk cId="2529923176" sldId="269"/>
        </pc:sldMkLst>
        <pc:spChg chg="mod">
          <ac:chgData name="Dung Tran" userId="a6fd34c6-0cfe-45ac-b353-c32231e893ec" providerId="ADAL" clId="{617BDF01-835D-42E6-82A9-92DEF881AB94}" dt="2020-11-23T11:40:02.401" v="2242" actId="20577"/>
          <ac:spMkLst>
            <pc:docMk/>
            <pc:sldMk cId="2529923176" sldId="269"/>
            <ac:spMk id="2" creationId="{B36EF432-DD6F-4832-9E31-E63A0F46BABF}"/>
          </ac:spMkLst>
        </pc:spChg>
        <pc:spChg chg="del">
          <ac:chgData name="Dung Tran" userId="a6fd34c6-0cfe-45ac-b353-c32231e893ec" providerId="ADAL" clId="{617BDF01-835D-42E6-82A9-92DEF881AB94}" dt="2020-11-23T19:40:52.831" v="3888" actId="478"/>
          <ac:spMkLst>
            <pc:docMk/>
            <pc:sldMk cId="2529923176" sldId="269"/>
            <ac:spMk id="3" creationId="{25D19DC1-D1F5-4EB9-926A-BEEC15E2E852}"/>
          </ac:spMkLst>
        </pc:spChg>
        <pc:spChg chg="del">
          <ac:chgData name="Dung Tran" userId="a6fd34c6-0cfe-45ac-b353-c32231e893ec" providerId="ADAL" clId="{617BDF01-835D-42E6-82A9-92DEF881AB94}" dt="2020-11-23T19:40:56.859" v="3890" actId="478"/>
          <ac:spMkLst>
            <pc:docMk/>
            <pc:sldMk cId="2529923176" sldId="269"/>
            <ac:spMk id="4" creationId="{383C75DE-3E8E-464B-B25D-7E394E7AFF7B}"/>
          </ac:spMkLst>
        </pc:spChg>
        <pc:spChg chg="add del mod">
          <ac:chgData name="Dung Tran" userId="a6fd34c6-0cfe-45ac-b353-c32231e893ec" providerId="ADAL" clId="{617BDF01-835D-42E6-82A9-92DEF881AB94}" dt="2020-11-23T19:40:54.459" v="3889" actId="478"/>
          <ac:spMkLst>
            <pc:docMk/>
            <pc:sldMk cId="2529923176" sldId="269"/>
            <ac:spMk id="6" creationId="{A1F0BCE9-4114-4E9B-88F1-D5CE89776109}"/>
          </ac:spMkLst>
        </pc:spChg>
        <pc:spChg chg="add mod">
          <ac:chgData name="Dung Tran" userId="a6fd34c6-0cfe-45ac-b353-c32231e893ec" providerId="ADAL" clId="{617BDF01-835D-42E6-82A9-92DEF881AB94}" dt="2020-11-23T19:44:24.296" v="4157" actId="20577"/>
          <ac:spMkLst>
            <pc:docMk/>
            <pc:sldMk cId="2529923176" sldId="269"/>
            <ac:spMk id="7" creationId="{0AE8E485-AB48-446E-8414-C1F65DA9C90A}"/>
          </ac:spMkLst>
        </pc:spChg>
      </pc:sldChg>
      <pc:sldChg chg="modSp mod">
        <pc:chgData name="Dung Tran" userId="a6fd34c6-0cfe-45ac-b353-c32231e893ec" providerId="ADAL" clId="{617BDF01-835D-42E6-82A9-92DEF881AB94}" dt="2020-11-27T07:27:05.369" v="5761" actId="5793"/>
        <pc:sldMkLst>
          <pc:docMk/>
          <pc:sldMk cId="729722873" sldId="270"/>
        </pc:sldMkLst>
        <pc:spChg chg="mod">
          <ac:chgData name="Dung Tran" userId="a6fd34c6-0cfe-45ac-b353-c32231e893ec" providerId="ADAL" clId="{617BDF01-835D-42E6-82A9-92DEF881AB94}" dt="2020-11-27T07:14:21.807" v="5572" actId="20577"/>
          <ac:spMkLst>
            <pc:docMk/>
            <pc:sldMk cId="729722873" sldId="270"/>
            <ac:spMk id="2" creationId="{B36EF432-DD6F-4832-9E31-E63A0F46BABF}"/>
          </ac:spMkLst>
        </pc:spChg>
        <pc:spChg chg="mod">
          <ac:chgData name="Dung Tran" userId="a6fd34c6-0cfe-45ac-b353-c32231e893ec" providerId="ADAL" clId="{617BDF01-835D-42E6-82A9-92DEF881AB94}" dt="2020-11-27T07:27:05.369" v="5761" actId="5793"/>
          <ac:spMkLst>
            <pc:docMk/>
            <pc:sldMk cId="729722873" sldId="270"/>
            <ac:spMk id="3" creationId="{25D19DC1-D1F5-4EB9-926A-BEEC15E2E852}"/>
          </ac:spMkLst>
        </pc:spChg>
      </pc:sldChg>
    </pc:docChg>
  </pc:docChgLst>
  <pc:docChgLst>
    <pc:chgData name="Dung Tran" userId="a6fd34c6-0cfe-45ac-b353-c32231e893ec" providerId="ADAL" clId="{FE407CD0-E5BE-44B5-8F90-2DF0C454CA19}"/>
    <pc:docChg chg="undo custSel mod addSld delSld modSld addMainMaster delMainMaster">
      <pc:chgData name="Dung Tran" userId="a6fd34c6-0cfe-45ac-b353-c32231e893ec" providerId="ADAL" clId="{FE407CD0-E5BE-44B5-8F90-2DF0C454CA19}" dt="2020-10-06T17:59:58.843" v="5915" actId="20577"/>
      <pc:docMkLst>
        <pc:docMk/>
      </pc:docMkLst>
      <pc:sldChg chg="addSp delSp modSp mod setBg modClrScheme chgLayout">
        <pc:chgData name="Dung Tran" userId="a6fd34c6-0cfe-45ac-b353-c32231e893ec" providerId="ADAL" clId="{FE407CD0-E5BE-44B5-8F90-2DF0C454CA19}" dt="2020-09-29T21:20:47.147" v="240" actId="1076"/>
        <pc:sldMkLst>
          <pc:docMk/>
          <pc:sldMk cId="109857222" sldId="256"/>
        </pc:sldMkLst>
        <pc:spChg chg="mod ord">
          <ac:chgData name="Dung Tran" userId="a6fd34c6-0cfe-45ac-b353-c32231e893ec" providerId="ADAL" clId="{FE407CD0-E5BE-44B5-8F90-2DF0C454CA19}" dt="2020-09-29T21:20:03.686" v="221" actId="1076"/>
          <ac:spMkLst>
            <pc:docMk/>
            <pc:sldMk cId="109857222" sldId="256"/>
            <ac:spMk id="2" creationId="{00000000-0000-0000-0000-000000000000}"/>
          </ac:spMkLst>
        </pc:spChg>
        <pc:spChg chg="mod">
          <ac:chgData name="Dung Tran" userId="a6fd34c6-0cfe-45ac-b353-c32231e893ec" providerId="ADAL" clId="{FE407CD0-E5BE-44B5-8F90-2DF0C454CA19}" dt="2020-09-29T21:20:47.147" v="240" actId="1076"/>
          <ac:spMkLst>
            <pc:docMk/>
            <pc:sldMk cId="109857222" sldId="256"/>
            <ac:spMk id="3" creationId="{00000000-0000-0000-0000-000000000000}"/>
          </ac:spMkLst>
        </pc:spChg>
        <pc:spChg chg="add del mod">
          <ac:chgData name="Dung Tran" userId="a6fd34c6-0cfe-45ac-b353-c32231e893ec" providerId="ADAL" clId="{FE407CD0-E5BE-44B5-8F90-2DF0C454CA19}" dt="2020-09-29T21:20:39.700" v="239"/>
          <ac:spMkLst>
            <pc:docMk/>
            <pc:sldMk cId="109857222" sldId="256"/>
            <ac:spMk id="4" creationId="{2F370BF5-FB00-48C7-B057-7E2210C72CB9}"/>
          </ac:spMkLst>
        </pc:spChg>
        <pc:spChg chg="add del">
          <ac:chgData name="Dung Tran" userId="a6fd34c6-0cfe-45ac-b353-c32231e893ec" providerId="ADAL" clId="{FE407CD0-E5BE-44B5-8F90-2DF0C454CA19}" dt="2020-09-29T21:19:03.995" v="212" actId="26606"/>
          <ac:spMkLst>
            <pc:docMk/>
            <pc:sldMk cId="109857222" sldId="256"/>
            <ac:spMk id="10" creationId="{7A18C9FB-EC4C-4DAE-8F7D-C6E5AF607958}"/>
          </ac:spMkLst>
        </pc:spChg>
        <pc:spChg chg="add del">
          <ac:chgData name="Dung Tran" userId="a6fd34c6-0cfe-45ac-b353-c32231e893ec" providerId="ADAL" clId="{FE407CD0-E5BE-44B5-8F90-2DF0C454CA19}" dt="2020-09-29T21:19:03.995" v="212" actId="26606"/>
          <ac:spMkLst>
            <pc:docMk/>
            <pc:sldMk cId="109857222" sldId="256"/>
            <ac:spMk id="12" creationId="{3B2B1500-BB55-471C-8A9E-67288297ECE1}"/>
          </ac:spMkLst>
        </pc:spChg>
        <pc:spChg chg="add del">
          <ac:chgData name="Dung Tran" userId="a6fd34c6-0cfe-45ac-b353-c32231e893ec" providerId="ADAL" clId="{FE407CD0-E5BE-44B5-8F90-2DF0C454CA19}" dt="2020-09-29T21:19:03.995" v="212" actId="26606"/>
          <ac:spMkLst>
            <pc:docMk/>
            <pc:sldMk cId="109857222" sldId="256"/>
            <ac:spMk id="14" creationId="{3045E22C-A99D-41BB-AF14-EF1B1E745A70}"/>
          </ac:spMkLst>
        </pc:spChg>
        <pc:spChg chg="add">
          <ac:chgData name="Dung Tran" userId="a6fd34c6-0cfe-45ac-b353-c32231e893ec" providerId="ADAL" clId="{FE407CD0-E5BE-44B5-8F90-2DF0C454CA19}" dt="2020-09-29T21:19:04.062" v="213" actId="26606"/>
          <ac:spMkLst>
            <pc:docMk/>
            <pc:sldMk cId="109857222" sldId="256"/>
            <ac:spMk id="16" creationId="{0E2F58BF-12E5-4B5A-AD25-4DAAA2742A7B}"/>
          </ac:spMkLst>
        </pc:spChg>
        <pc:spChg chg="add">
          <ac:chgData name="Dung Tran" userId="a6fd34c6-0cfe-45ac-b353-c32231e893ec" providerId="ADAL" clId="{FE407CD0-E5BE-44B5-8F90-2DF0C454CA19}" dt="2020-09-29T21:19:04.062" v="213" actId="26606"/>
          <ac:spMkLst>
            <pc:docMk/>
            <pc:sldMk cId="109857222" sldId="256"/>
            <ac:spMk id="17" creationId="{AF2F604E-43BE-4DC3-B983-E071523364F8}"/>
          </ac:spMkLst>
        </pc:spChg>
        <pc:spChg chg="add">
          <ac:chgData name="Dung Tran" userId="a6fd34c6-0cfe-45ac-b353-c32231e893ec" providerId="ADAL" clId="{FE407CD0-E5BE-44B5-8F90-2DF0C454CA19}" dt="2020-09-29T21:19:04.062" v="213" actId="26606"/>
          <ac:spMkLst>
            <pc:docMk/>
            <pc:sldMk cId="109857222" sldId="256"/>
            <ac:spMk id="18" creationId="{08C9B587-E65E-4B52-B37C-ABEBB6E87928}"/>
          </ac:spMkLst>
        </pc:spChg>
        <pc:picChg chg="add del">
          <ac:chgData name="Dung Tran" userId="a6fd34c6-0cfe-45ac-b353-c32231e893ec" providerId="ADAL" clId="{FE407CD0-E5BE-44B5-8F90-2DF0C454CA19}" dt="2020-09-29T21:19:03.995" v="212" actId="26606"/>
          <ac:picMkLst>
            <pc:docMk/>
            <pc:sldMk cId="109857222" sldId="256"/>
            <ac:picMk id="5" creationId="{35760B63-0022-4807-848C-1AFF33797E93}"/>
          </ac:picMkLst>
        </pc:picChg>
        <pc:picChg chg="add mod">
          <ac:chgData name="Dung Tran" userId="a6fd34c6-0cfe-45ac-b353-c32231e893ec" providerId="ADAL" clId="{FE407CD0-E5BE-44B5-8F90-2DF0C454CA19}" dt="2020-09-29T21:19:38.795" v="218" actId="14100"/>
          <ac:picMkLst>
            <pc:docMk/>
            <pc:sldMk cId="109857222" sldId="256"/>
            <ac:picMk id="19" creationId="{0D5FCF92-761D-4442-9C49-30D4DB509CA8}"/>
          </ac:picMkLst>
        </pc:picChg>
      </pc:sldChg>
      <pc:sldChg chg="addSp delSp modSp new del mod modTransition">
        <pc:chgData name="Dung Tran" userId="a6fd34c6-0cfe-45ac-b353-c32231e893ec" providerId="ADAL" clId="{FE407CD0-E5BE-44B5-8F90-2DF0C454CA19}" dt="2020-10-06T08:06:15.388" v="5156" actId="47"/>
        <pc:sldMkLst>
          <pc:docMk/>
          <pc:sldMk cId="575553235" sldId="257"/>
        </pc:sldMkLst>
        <pc:spChg chg="mod">
          <ac:chgData name="Dung Tran" userId="a6fd34c6-0cfe-45ac-b353-c32231e893ec" providerId="ADAL" clId="{FE407CD0-E5BE-44B5-8F90-2DF0C454CA19}" dt="2020-09-29T21:21:20.657" v="263" actId="20577"/>
          <ac:spMkLst>
            <pc:docMk/>
            <pc:sldMk cId="575553235" sldId="257"/>
            <ac:spMk id="2" creationId="{DD4E06C2-380C-4D1F-B127-022AC8176662}"/>
          </ac:spMkLst>
        </pc:spChg>
        <pc:spChg chg="del mod">
          <ac:chgData name="Dung Tran" userId="a6fd34c6-0cfe-45ac-b353-c32231e893ec" providerId="ADAL" clId="{FE407CD0-E5BE-44B5-8F90-2DF0C454CA19}" dt="2020-09-29T21:22:48.440" v="360" actId="26606"/>
          <ac:spMkLst>
            <pc:docMk/>
            <pc:sldMk cId="575553235" sldId="257"/>
            <ac:spMk id="3" creationId="{876E43C4-1E0F-46C6-8384-758AC0B182CD}"/>
          </ac:spMkLst>
        </pc:spChg>
        <pc:spChg chg="mod">
          <ac:chgData name="Dung Tran" userId="a6fd34c6-0cfe-45ac-b353-c32231e893ec" providerId="ADAL" clId="{FE407CD0-E5BE-44B5-8F90-2DF0C454CA19}" dt="2020-10-06T07:46:44.518" v="4945" actId="18245"/>
          <ac:spMkLst>
            <pc:docMk/>
            <pc:sldMk cId="575553235" sldId="257"/>
            <ac:spMk id="4" creationId="{410F932F-35ED-47DC-8D3C-3494E8A65CCC}"/>
          </ac:spMkLst>
        </pc:spChg>
        <pc:spChg chg="mod">
          <ac:chgData name="Dung Tran" userId="a6fd34c6-0cfe-45ac-b353-c32231e893ec" providerId="ADAL" clId="{FE407CD0-E5BE-44B5-8F90-2DF0C454CA19}" dt="2020-10-06T07:46:44.518" v="4945" actId="18245"/>
          <ac:spMkLst>
            <pc:docMk/>
            <pc:sldMk cId="575553235" sldId="257"/>
            <ac:spMk id="6" creationId="{01B5412E-5D90-43CD-9F0F-2666EF16ACD2}"/>
          </ac:spMkLst>
        </pc:spChg>
        <pc:spChg chg="mod">
          <ac:chgData name="Dung Tran" userId="a6fd34c6-0cfe-45ac-b353-c32231e893ec" providerId="ADAL" clId="{FE407CD0-E5BE-44B5-8F90-2DF0C454CA19}" dt="2020-10-06T07:46:44.518" v="4945" actId="18245"/>
          <ac:spMkLst>
            <pc:docMk/>
            <pc:sldMk cId="575553235" sldId="257"/>
            <ac:spMk id="7" creationId="{B077E814-3367-4041-8E19-56E615E42435}"/>
          </ac:spMkLst>
        </pc:spChg>
        <pc:spChg chg="mod">
          <ac:chgData name="Dung Tran" userId="a6fd34c6-0cfe-45ac-b353-c32231e893ec" providerId="ADAL" clId="{FE407CD0-E5BE-44B5-8F90-2DF0C454CA19}" dt="2020-10-06T07:56:11.890" v="4972" actId="20577"/>
          <ac:spMkLst>
            <pc:docMk/>
            <pc:sldMk cId="575553235" sldId="257"/>
            <ac:spMk id="8" creationId="{CA0D4E44-3C0A-4948-B3C2-CC45CF515066}"/>
          </ac:spMkLst>
        </pc:spChg>
        <pc:spChg chg="mod">
          <ac:chgData name="Dung Tran" userId="a6fd34c6-0cfe-45ac-b353-c32231e893ec" providerId="ADAL" clId="{FE407CD0-E5BE-44B5-8F90-2DF0C454CA19}" dt="2020-10-06T07:46:44.518" v="4945" actId="18245"/>
          <ac:spMkLst>
            <pc:docMk/>
            <pc:sldMk cId="575553235" sldId="257"/>
            <ac:spMk id="9" creationId="{AFBDF0B8-6AC4-4A31-9806-50D1F25AC414}"/>
          </ac:spMkLst>
        </pc:spChg>
        <pc:spChg chg="mod">
          <ac:chgData name="Dung Tran" userId="a6fd34c6-0cfe-45ac-b353-c32231e893ec" providerId="ADAL" clId="{FE407CD0-E5BE-44B5-8F90-2DF0C454CA19}" dt="2020-10-06T07:47:00.622" v="4949" actId="20577"/>
          <ac:spMkLst>
            <pc:docMk/>
            <pc:sldMk cId="575553235" sldId="257"/>
            <ac:spMk id="10" creationId="{331407BE-5D36-49AD-97C7-C4C2EF60C4BA}"/>
          </ac:spMkLst>
        </pc:spChg>
        <pc:spChg chg="mod">
          <ac:chgData name="Dung Tran" userId="a6fd34c6-0cfe-45ac-b353-c32231e893ec" providerId="ADAL" clId="{FE407CD0-E5BE-44B5-8F90-2DF0C454CA19}" dt="2020-10-06T07:46:44.518" v="4945" actId="18245"/>
          <ac:spMkLst>
            <pc:docMk/>
            <pc:sldMk cId="575553235" sldId="257"/>
            <ac:spMk id="11" creationId="{512FCAC7-0C99-4D83-80C1-2B58ACF62BD2}"/>
          </ac:spMkLst>
        </pc:spChg>
        <pc:spChg chg="mod">
          <ac:chgData name="Dung Tran" userId="a6fd34c6-0cfe-45ac-b353-c32231e893ec" providerId="ADAL" clId="{FE407CD0-E5BE-44B5-8F90-2DF0C454CA19}" dt="2020-10-06T07:46:44.518" v="4945" actId="18245"/>
          <ac:spMkLst>
            <pc:docMk/>
            <pc:sldMk cId="575553235" sldId="257"/>
            <ac:spMk id="12" creationId="{1DB5FE01-184A-4F67-9781-8B90AAFEC693}"/>
          </ac:spMkLst>
        </pc:spChg>
        <pc:spChg chg="mod">
          <ac:chgData name="Dung Tran" userId="a6fd34c6-0cfe-45ac-b353-c32231e893ec" providerId="ADAL" clId="{FE407CD0-E5BE-44B5-8F90-2DF0C454CA19}" dt="2020-10-06T07:46:44.518" v="4945" actId="18245"/>
          <ac:spMkLst>
            <pc:docMk/>
            <pc:sldMk cId="575553235" sldId="257"/>
            <ac:spMk id="13" creationId="{BCAEA617-DE95-401B-9A1A-1D7A772AAF0E}"/>
          </ac:spMkLst>
        </pc:spChg>
        <pc:spChg chg="mod">
          <ac:chgData name="Dung Tran" userId="a6fd34c6-0cfe-45ac-b353-c32231e893ec" providerId="ADAL" clId="{FE407CD0-E5BE-44B5-8F90-2DF0C454CA19}" dt="2020-10-06T07:46:44.518" v="4945" actId="18245"/>
          <ac:spMkLst>
            <pc:docMk/>
            <pc:sldMk cId="575553235" sldId="257"/>
            <ac:spMk id="14" creationId="{091FFBA7-9C52-4B14-9BDB-810223996586}"/>
          </ac:spMkLst>
        </pc:spChg>
        <pc:grpChg chg="mod">
          <ac:chgData name="Dung Tran" userId="a6fd34c6-0cfe-45ac-b353-c32231e893ec" providerId="ADAL" clId="{FE407CD0-E5BE-44B5-8F90-2DF0C454CA19}" dt="2020-10-06T08:03:25.267" v="4973" actId="1076"/>
          <ac:grpSpMkLst>
            <pc:docMk/>
            <pc:sldMk cId="575553235" sldId="257"/>
            <ac:grpSpMk id="3" creationId="{52EDC067-07FD-4661-8056-77B31F210FAA}"/>
          </ac:grpSpMkLst>
        </pc:grpChg>
        <pc:graphicFrameChg chg="add del mod">
          <ac:chgData name="Dung Tran" userId="a6fd34c6-0cfe-45ac-b353-c32231e893ec" providerId="ADAL" clId="{FE407CD0-E5BE-44B5-8F90-2DF0C454CA19}" dt="2020-10-06T07:46:44.518" v="4945" actId="18245"/>
          <ac:graphicFrameMkLst>
            <pc:docMk/>
            <pc:sldMk cId="575553235" sldId="257"/>
            <ac:graphicFrameMk id="5" creationId="{08F8C208-5D72-43E4-9FFA-2BF4B8F6E87C}"/>
          </ac:graphicFrameMkLst>
        </pc:graphicFrameChg>
      </pc:sldChg>
      <pc:sldChg chg="modSp new mod modTransition modNotesTx">
        <pc:chgData name="Dung Tran" userId="a6fd34c6-0cfe-45ac-b353-c32231e893ec" providerId="ADAL" clId="{FE407CD0-E5BE-44B5-8F90-2DF0C454CA19}" dt="2020-10-01T07:50:09.297" v="4363"/>
        <pc:sldMkLst>
          <pc:docMk/>
          <pc:sldMk cId="1472835862" sldId="258"/>
        </pc:sldMkLst>
        <pc:spChg chg="mod">
          <ac:chgData name="Dung Tran" userId="a6fd34c6-0cfe-45ac-b353-c32231e893ec" providerId="ADAL" clId="{FE407CD0-E5BE-44B5-8F90-2DF0C454CA19}" dt="2020-09-29T21:23:27.857" v="375" actId="20577"/>
          <ac:spMkLst>
            <pc:docMk/>
            <pc:sldMk cId="1472835862" sldId="258"/>
            <ac:spMk id="2" creationId="{B36EF432-DD6F-4832-9E31-E63A0F46BABF}"/>
          </ac:spMkLst>
        </pc:spChg>
        <pc:spChg chg="mod">
          <ac:chgData name="Dung Tran" userId="a6fd34c6-0cfe-45ac-b353-c32231e893ec" providerId="ADAL" clId="{FE407CD0-E5BE-44B5-8F90-2DF0C454CA19}" dt="2020-09-29T21:49:46.595" v="2128" actId="27636"/>
          <ac:spMkLst>
            <pc:docMk/>
            <pc:sldMk cId="1472835862" sldId="258"/>
            <ac:spMk id="3" creationId="{25D19DC1-D1F5-4EB9-926A-BEEC15E2E852}"/>
          </ac:spMkLst>
        </pc:spChg>
      </pc:sldChg>
      <pc:sldChg chg="new del">
        <pc:chgData name="Dung Tran" userId="a6fd34c6-0cfe-45ac-b353-c32231e893ec" providerId="ADAL" clId="{FE407CD0-E5BE-44B5-8F90-2DF0C454CA19}" dt="2020-09-29T22:36:56.109" v="4359" actId="2696"/>
        <pc:sldMkLst>
          <pc:docMk/>
          <pc:sldMk cId="2957729503" sldId="259"/>
        </pc:sldMkLst>
      </pc:sldChg>
      <pc:sldChg chg="modSp mod modTransition">
        <pc:chgData name="Dung Tran" userId="a6fd34c6-0cfe-45ac-b353-c32231e893ec" providerId="ADAL" clId="{FE407CD0-E5BE-44B5-8F90-2DF0C454CA19}" dt="2020-10-01T07:50:19.692" v="4365"/>
        <pc:sldMkLst>
          <pc:docMk/>
          <pc:sldMk cId="2825118407" sldId="260"/>
        </pc:sldMkLst>
        <pc:spChg chg="mod">
          <ac:chgData name="Dung Tran" userId="a6fd34c6-0cfe-45ac-b353-c32231e893ec" providerId="ADAL" clId="{FE407CD0-E5BE-44B5-8F90-2DF0C454CA19}" dt="2020-09-29T21:58:22.722" v="2531" actId="207"/>
          <ac:spMkLst>
            <pc:docMk/>
            <pc:sldMk cId="2825118407" sldId="260"/>
            <ac:spMk id="3" creationId="{25D19DC1-D1F5-4EB9-926A-BEEC15E2E852}"/>
          </ac:spMkLst>
        </pc:spChg>
      </pc:sldChg>
      <pc:sldChg chg="addSp modSp mod modTransition modAnim">
        <pc:chgData name="Dung Tran" userId="a6fd34c6-0cfe-45ac-b353-c32231e893ec" providerId="ADAL" clId="{FE407CD0-E5BE-44B5-8F90-2DF0C454CA19}" dt="2020-10-06T07:07:41.485" v="4430" actId="20577"/>
        <pc:sldMkLst>
          <pc:docMk/>
          <pc:sldMk cId="2362670768" sldId="261"/>
        </pc:sldMkLst>
        <pc:spChg chg="mod">
          <ac:chgData name="Dung Tran" userId="a6fd34c6-0cfe-45ac-b353-c32231e893ec" providerId="ADAL" clId="{FE407CD0-E5BE-44B5-8F90-2DF0C454CA19}" dt="2020-10-06T07:07:41.485" v="4430" actId="20577"/>
          <ac:spMkLst>
            <pc:docMk/>
            <pc:sldMk cId="2362670768" sldId="261"/>
            <ac:spMk id="2" creationId="{B36EF432-DD6F-4832-9E31-E63A0F46BABF}"/>
          </ac:spMkLst>
        </pc:spChg>
        <pc:spChg chg="mod">
          <ac:chgData name="Dung Tran" userId="a6fd34c6-0cfe-45ac-b353-c32231e893ec" providerId="ADAL" clId="{FE407CD0-E5BE-44B5-8F90-2DF0C454CA19}" dt="2020-10-06T07:00:19.656" v="4402" actId="20577"/>
          <ac:spMkLst>
            <pc:docMk/>
            <pc:sldMk cId="2362670768" sldId="261"/>
            <ac:spMk id="3" creationId="{25D19DC1-D1F5-4EB9-926A-BEEC15E2E852}"/>
          </ac:spMkLst>
        </pc:spChg>
        <pc:spChg chg="add mod">
          <ac:chgData name="Dung Tran" userId="a6fd34c6-0cfe-45ac-b353-c32231e893ec" providerId="ADAL" clId="{FE407CD0-E5BE-44B5-8F90-2DF0C454CA19}" dt="2020-09-29T21:55:44.769" v="2332" actId="1076"/>
          <ac:spMkLst>
            <pc:docMk/>
            <pc:sldMk cId="2362670768" sldId="261"/>
            <ac:spMk id="4" creationId="{149BBA1E-8904-476D-8286-93174176787D}"/>
          </ac:spMkLst>
        </pc:spChg>
      </pc:sldChg>
      <pc:sldChg chg="modSp mod modTransition">
        <pc:chgData name="Dung Tran" userId="a6fd34c6-0cfe-45ac-b353-c32231e893ec" providerId="ADAL" clId="{FE407CD0-E5BE-44B5-8F90-2DF0C454CA19}" dt="2020-10-01T07:50:14.233" v="4364"/>
        <pc:sldMkLst>
          <pc:docMk/>
          <pc:sldMk cId="1411336520" sldId="262"/>
        </pc:sldMkLst>
        <pc:spChg chg="mod">
          <ac:chgData name="Dung Tran" userId="a6fd34c6-0cfe-45ac-b353-c32231e893ec" providerId="ADAL" clId="{FE407CD0-E5BE-44B5-8F90-2DF0C454CA19}" dt="2020-09-29T21:49:55.359" v="2129" actId="255"/>
          <ac:spMkLst>
            <pc:docMk/>
            <pc:sldMk cId="1411336520" sldId="262"/>
            <ac:spMk id="3" creationId="{25D19DC1-D1F5-4EB9-926A-BEEC15E2E852}"/>
          </ac:spMkLst>
        </pc:spChg>
      </pc:sldChg>
      <pc:sldChg chg="modSp mod modAnim">
        <pc:chgData name="Dung Tran" userId="a6fd34c6-0cfe-45ac-b353-c32231e893ec" providerId="ADAL" clId="{FE407CD0-E5BE-44B5-8F90-2DF0C454CA19}" dt="2020-10-06T17:48:06.979" v="5172" actId="20577"/>
        <pc:sldMkLst>
          <pc:docMk/>
          <pc:sldMk cId="2875176300" sldId="263"/>
        </pc:sldMkLst>
        <pc:spChg chg="mod">
          <ac:chgData name="Dung Tran" userId="a6fd34c6-0cfe-45ac-b353-c32231e893ec" providerId="ADAL" clId="{FE407CD0-E5BE-44B5-8F90-2DF0C454CA19}" dt="2020-09-29T21:56:24.878" v="2344" actId="20577"/>
          <ac:spMkLst>
            <pc:docMk/>
            <pc:sldMk cId="2875176300" sldId="263"/>
            <ac:spMk id="2" creationId="{B36EF432-DD6F-4832-9E31-E63A0F46BABF}"/>
          </ac:spMkLst>
        </pc:spChg>
        <pc:spChg chg="mod">
          <ac:chgData name="Dung Tran" userId="a6fd34c6-0cfe-45ac-b353-c32231e893ec" providerId="ADAL" clId="{FE407CD0-E5BE-44B5-8F90-2DF0C454CA19}" dt="2020-10-06T17:48:06.979" v="5172" actId="20577"/>
          <ac:spMkLst>
            <pc:docMk/>
            <pc:sldMk cId="2875176300" sldId="263"/>
            <ac:spMk id="3" creationId="{25D19DC1-D1F5-4EB9-926A-BEEC15E2E852}"/>
          </ac:spMkLst>
        </pc:spChg>
        <pc:spChg chg="mod">
          <ac:chgData name="Dung Tran" userId="a6fd34c6-0cfe-45ac-b353-c32231e893ec" providerId="ADAL" clId="{FE407CD0-E5BE-44B5-8F90-2DF0C454CA19}" dt="2020-09-29T22:00:43.769" v="2641" actId="14100"/>
          <ac:spMkLst>
            <pc:docMk/>
            <pc:sldMk cId="2875176300" sldId="263"/>
            <ac:spMk id="4" creationId="{149BBA1E-8904-476D-8286-93174176787D}"/>
          </ac:spMkLst>
        </pc:spChg>
      </pc:sldChg>
      <pc:sldChg chg="delSp modSp mod modTransition modNotesTx">
        <pc:chgData name="Dung Tran" userId="a6fd34c6-0cfe-45ac-b353-c32231e893ec" providerId="ADAL" clId="{FE407CD0-E5BE-44B5-8F90-2DF0C454CA19}" dt="2020-10-06T08:06:27.610" v="5160" actId="20577"/>
        <pc:sldMkLst>
          <pc:docMk/>
          <pc:sldMk cId="3081820501" sldId="264"/>
        </pc:sldMkLst>
        <pc:spChg chg="mod">
          <ac:chgData name="Dung Tran" userId="a6fd34c6-0cfe-45ac-b353-c32231e893ec" providerId="ADAL" clId="{FE407CD0-E5BE-44B5-8F90-2DF0C454CA19}" dt="2020-10-06T08:06:27.610" v="5160" actId="20577"/>
          <ac:spMkLst>
            <pc:docMk/>
            <pc:sldMk cId="3081820501" sldId="264"/>
            <ac:spMk id="2" creationId="{B36EF432-DD6F-4832-9E31-E63A0F46BABF}"/>
          </ac:spMkLst>
        </pc:spChg>
        <pc:spChg chg="mod">
          <ac:chgData name="Dung Tran" userId="a6fd34c6-0cfe-45ac-b353-c32231e893ec" providerId="ADAL" clId="{FE407CD0-E5BE-44B5-8F90-2DF0C454CA19}" dt="2020-09-29T22:24:18.283" v="3763" actId="13926"/>
          <ac:spMkLst>
            <pc:docMk/>
            <pc:sldMk cId="3081820501" sldId="264"/>
            <ac:spMk id="3" creationId="{25D19DC1-D1F5-4EB9-926A-BEEC15E2E852}"/>
          </ac:spMkLst>
        </pc:spChg>
        <pc:spChg chg="del">
          <ac:chgData name="Dung Tran" userId="a6fd34c6-0cfe-45ac-b353-c32231e893ec" providerId="ADAL" clId="{FE407CD0-E5BE-44B5-8F90-2DF0C454CA19}" dt="2020-09-29T22:10:33.291" v="3114" actId="478"/>
          <ac:spMkLst>
            <pc:docMk/>
            <pc:sldMk cId="3081820501" sldId="264"/>
            <ac:spMk id="4" creationId="{149BBA1E-8904-476D-8286-93174176787D}"/>
          </ac:spMkLst>
        </pc:spChg>
      </pc:sldChg>
      <pc:sldChg chg="modSp add mod modTransition">
        <pc:chgData name="Dung Tran" userId="a6fd34c6-0cfe-45ac-b353-c32231e893ec" providerId="ADAL" clId="{FE407CD0-E5BE-44B5-8F90-2DF0C454CA19}" dt="2020-10-01T07:50:49.004" v="4371"/>
        <pc:sldMkLst>
          <pc:docMk/>
          <pc:sldMk cId="992049042" sldId="265"/>
        </pc:sldMkLst>
        <pc:spChg chg="mod">
          <ac:chgData name="Dung Tran" userId="a6fd34c6-0cfe-45ac-b353-c32231e893ec" providerId="ADAL" clId="{FE407CD0-E5BE-44B5-8F90-2DF0C454CA19}" dt="2020-09-29T22:24:06.912" v="3761" actId="115"/>
          <ac:spMkLst>
            <pc:docMk/>
            <pc:sldMk cId="992049042" sldId="265"/>
            <ac:spMk id="3" creationId="{25D19DC1-D1F5-4EB9-926A-BEEC15E2E852}"/>
          </ac:spMkLst>
        </pc:spChg>
      </pc:sldChg>
      <pc:sldChg chg="modSp add mod modTransition modNotesTx">
        <pc:chgData name="Dung Tran" userId="a6fd34c6-0cfe-45ac-b353-c32231e893ec" providerId="ADAL" clId="{FE407CD0-E5BE-44B5-8F90-2DF0C454CA19}" dt="2020-10-06T07:29:43.984" v="4461" actId="20577"/>
        <pc:sldMkLst>
          <pc:docMk/>
          <pc:sldMk cId="548300935" sldId="266"/>
        </pc:sldMkLst>
        <pc:spChg chg="mod">
          <ac:chgData name="Dung Tran" userId="a6fd34c6-0cfe-45ac-b353-c32231e893ec" providerId="ADAL" clId="{FE407CD0-E5BE-44B5-8F90-2DF0C454CA19}" dt="2020-09-29T22:24:45.240" v="3794" actId="20577"/>
          <ac:spMkLst>
            <pc:docMk/>
            <pc:sldMk cId="548300935" sldId="266"/>
            <ac:spMk id="2" creationId="{B36EF432-DD6F-4832-9E31-E63A0F46BABF}"/>
          </ac:spMkLst>
        </pc:spChg>
        <pc:spChg chg="mod">
          <ac:chgData name="Dung Tran" userId="a6fd34c6-0cfe-45ac-b353-c32231e893ec" providerId="ADAL" clId="{FE407CD0-E5BE-44B5-8F90-2DF0C454CA19}" dt="2020-10-06T07:29:43.984" v="4461" actId="20577"/>
          <ac:spMkLst>
            <pc:docMk/>
            <pc:sldMk cId="548300935" sldId="266"/>
            <ac:spMk id="3" creationId="{25D19DC1-D1F5-4EB9-926A-BEEC15E2E852}"/>
          </ac:spMkLst>
        </pc:spChg>
      </pc:sldChg>
      <pc:sldChg chg="del">
        <pc:chgData name="Dung Tran" userId="a6fd34c6-0cfe-45ac-b353-c32231e893ec" providerId="ADAL" clId="{FE407CD0-E5BE-44B5-8F90-2DF0C454CA19}" dt="2020-10-06T07:25:57.881" v="4431" actId="2696"/>
        <pc:sldMkLst>
          <pc:docMk/>
          <pc:sldMk cId="163937264" sldId="267"/>
        </pc:sldMkLst>
      </pc:sldChg>
      <pc:sldChg chg="del">
        <pc:chgData name="Dung Tran" userId="a6fd34c6-0cfe-45ac-b353-c32231e893ec" providerId="ADAL" clId="{FE407CD0-E5BE-44B5-8F90-2DF0C454CA19}" dt="2020-10-06T07:31:25.946" v="4462" actId="47"/>
        <pc:sldMkLst>
          <pc:docMk/>
          <pc:sldMk cId="2011158617" sldId="267"/>
        </pc:sldMkLst>
      </pc:sldChg>
      <pc:sldChg chg="addSp modSp mod">
        <pc:chgData name="Dung Tran" userId="a6fd34c6-0cfe-45ac-b353-c32231e893ec" providerId="ADAL" clId="{FE407CD0-E5BE-44B5-8F90-2DF0C454CA19}" dt="2020-10-06T17:55:06.998" v="5613" actId="20577"/>
        <pc:sldMkLst>
          <pc:docMk/>
          <pc:sldMk cId="2350521274" sldId="267"/>
        </pc:sldMkLst>
        <pc:spChg chg="mod">
          <ac:chgData name="Dung Tran" userId="a6fd34c6-0cfe-45ac-b353-c32231e893ec" providerId="ADAL" clId="{FE407CD0-E5BE-44B5-8F90-2DF0C454CA19}" dt="2020-10-06T08:06:23.708" v="5158" actId="20577"/>
          <ac:spMkLst>
            <pc:docMk/>
            <pc:sldMk cId="2350521274" sldId="267"/>
            <ac:spMk id="2" creationId="{B36EF432-DD6F-4832-9E31-E63A0F46BABF}"/>
          </ac:spMkLst>
        </pc:spChg>
        <pc:spChg chg="mod">
          <ac:chgData name="Dung Tran" userId="a6fd34c6-0cfe-45ac-b353-c32231e893ec" providerId="ADAL" clId="{FE407CD0-E5BE-44B5-8F90-2DF0C454CA19}" dt="2020-10-06T07:41:59.091" v="4941" actId="20577"/>
          <ac:spMkLst>
            <pc:docMk/>
            <pc:sldMk cId="2350521274" sldId="267"/>
            <ac:spMk id="3" creationId="{25D19DC1-D1F5-4EB9-926A-BEEC15E2E852}"/>
          </ac:spMkLst>
        </pc:spChg>
        <pc:spChg chg="add mod">
          <ac:chgData name="Dung Tran" userId="a6fd34c6-0cfe-45ac-b353-c32231e893ec" providerId="ADAL" clId="{FE407CD0-E5BE-44B5-8F90-2DF0C454CA19}" dt="2020-10-06T17:55:06.998" v="5613" actId="20577"/>
          <ac:spMkLst>
            <pc:docMk/>
            <pc:sldMk cId="2350521274" sldId="267"/>
            <ac:spMk id="4" creationId="{65DC8405-098D-4BEA-8327-370A342F57EB}"/>
          </ac:spMkLst>
        </pc:spChg>
      </pc:sldChg>
      <pc:sldChg chg="addSp delSp modSp mod">
        <pc:chgData name="Dung Tran" userId="a6fd34c6-0cfe-45ac-b353-c32231e893ec" providerId="ADAL" clId="{FE407CD0-E5BE-44B5-8F90-2DF0C454CA19}" dt="2020-10-06T08:06:10.686" v="5155" actId="26606"/>
        <pc:sldMkLst>
          <pc:docMk/>
          <pc:sldMk cId="3448283886" sldId="268"/>
        </pc:sldMkLst>
        <pc:spChg chg="mod">
          <ac:chgData name="Dung Tran" userId="a6fd34c6-0cfe-45ac-b353-c32231e893ec" providerId="ADAL" clId="{FE407CD0-E5BE-44B5-8F90-2DF0C454CA19}" dt="2020-10-06T08:04:31.325" v="5012" actId="1076"/>
          <ac:spMkLst>
            <pc:docMk/>
            <pc:sldMk cId="3448283886" sldId="268"/>
            <ac:spMk id="6" creationId="{01B5412E-5D90-43CD-9F0F-2666EF16ACD2}"/>
          </ac:spMkLst>
        </pc:spChg>
        <pc:spChg chg="mod">
          <ac:chgData name="Dung Tran" userId="a6fd34c6-0cfe-45ac-b353-c32231e893ec" providerId="ADAL" clId="{FE407CD0-E5BE-44B5-8F90-2DF0C454CA19}" dt="2020-10-06T08:04:24.800" v="5010" actId="1076"/>
          <ac:spMkLst>
            <pc:docMk/>
            <pc:sldMk cId="3448283886" sldId="268"/>
            <ac:spMk id="8" creationId="{CA0D4E44-3C0A-4948-B3C2-CC45CF515066}"/>
          </ac:spMkLst>
        </pc:spChg>
        <pc:spChg chg="mod">
          <ac:chgData name="Dung Tran" userId="a6fd34c6-0cfe-45ac-b353-c32231e893ec" providerId="ADAL" clId="{FE407CD0-E5BE-44B5-8F90-2DF0C454CA19}" dt="2020-10-06T08:04:28.639" v="5011" actId="1076"/>
          <ac:spMkLst>
            <pc:docMk/>
            <pc:sldMk cId="3448283886" sldId="268"/>
            <ac:spMk id="10" creationId="{331407BE-5D36-49AD-97C7-C4C2EF60C4BA}"/>
          </ac:spMkLst>
        </pc:spChg>
        <pc:spChg chg="add del mod">
          <ac:chgData name="Dung Tran" userId="a6fd34c6-0cfe-45ac-b353-c32231e893ec" providerId="ADAL" clId="{FE407CD0-E5BE-44B5-8F90-2DF0C454CA19}" dt="2020-10-06T08:06:10.686" v="5155" actId="26606"/>
          <ac:spMkLst>
            <pc:docMk/>
            <pc:sldMk cId="3448283886" sldId="268"/>
            <ac:spMk id="15" creationId="{1EC8116D-896D-48B4-80A8-20CC6D741EF0}"/>
          </ac:spMkLst>
        </pc:spChg>
        <pc:grpChg chg="del">
          <ac:chgData name="Dung Tran" userId="a6fd34c6-0cfe-45ac-b353-c32231e893ec" providerId="ADAL" clId="{FE407CD0-E5BE-44B5-8F90-2DF0C454CA19}" dt="2020-10-06T08:04:44.085" v="5013" actId="478"/>
          <ac:grpSpMkLst>
            <pc:docMk/>
            <pc:sldMk cId="3448283886" sldId="268"/>
            <ac:grpSpMk id="3" creationId="{52EDC067-07FD-4661-8056-77B31F210FAA}"/>
          </ac:grpSpMkLst>
        </pc:grpChg>
        <pc:graphicFrameChg chg="add">
          <ac:chgData name="Dung Tran" userId="a6fd34c6-0cfe-45ac-b353-c32231e893ec" providerId="ADAL" clId="{FE407CD0-E5BE-44B5-8F90-2DF0C454CA19}" dt="2020-10-06T08:06:10.686" v="5155" actId="26606"/>
          <ac:graphicFrameMkLst>
            <pc:docMk/>
            <pc:sldMk cId="3448283886" sldId="268"/>
            <ac:graphicFrameMk id="17" creationId="{585973F4-004A-42C8-8B3B-C1832432B1CB}"/>
          </ac:graphicFrameMkLst>
        </pc:graphicFrameChg>
      </pc:sldChg>
      <pc:sldChg chg="modSp add mod">
        <pc:chgData name="Dung Tran" userId="a6fd34c6-0cfe-45ac-b353-c32231e893ec" providerId="ADAL" clId="{FE407CD0-E5BE-44B5-8F90-2DF0C454CA19}" dt="2020-10-06T17:59:58.843" v="5915" actId="20577"/>
        <pc:sldMkLst>
          <pc:docMk/>
          <pc:sldMk cId="2529923176" sldId="269"/>
        </pc:sldMkLst>
        <pc:spChg chg="mod">
          <ac:chgData name="Dung Tran" userId="a6fd34c6-0cfe-45ac-b353-c32231e893ec" providerId="ADAL" clId="{FE407CD0-E5BE-44B5-8F90-2DF0C454CA19}" dt="2020-10-06T17:59:58.843" v="5915" actId="20577"/>
          <ac:spMkLst>
            <pc:docMk/>
            <pc:sldMk cId="2529923176" sldId="269"/>
            <ac:spMk id="3" creationId="{25D19DC1-D1F5-4EB9-926A-BEEC15E2E852}"/>
          </ac:spMkLst>
        </pc:spChg>
        <pc:spChg chg="mod">
          <ac:chgData name="Dung Tran" userId="a6fd34c6-0cfe-45ac-b353-c32231e893ec" providerId="ADAL" clId="{FE407CD0-E5BE-44B5-8F90-2DF0C454CA19}" dt="2020-10-06T17:49:29.303" v="5198" actId="1076"/>
          <ac:spMkLst>
            <pc:docMk/>
            <pc:sldMk cId="2529923176" sldId="269"/>
            <ac:spMk id="4" creationId="{383C75DE-3E8E-464B-B25D-7E394E7AFF7B}"/>
          </ac:spMkLst>
        </pc:spChg>
      </pc:sldChg>
      <pc:sldMasterChg chg="add del addSldLayout delSldLayout">
        <pc:chgData name="Dung Tran" userId="a6fd34c6-0cfe-45ac-b353-c32231e893ec" providerId="ADAL" clId="{FE407CD0-E5BE-44B5-8F90-2DF0C454CA19}" dt="2020-09-29T21:19:04.062" v="213" actId="26606"/>
        <pc:sldMasterMkLst>
          <pc:docMk/>
          <pc:sldMasterMk cId="2460954070" sldId="2147483660"/>
        </pc:sldMasterMkLst>
        <pc:sldLayoutChg chg="add del">
          <pc:chgData name="Dung Tran" userId="a6fd34c6-0cfe-45ac-b353-c32231e893ec" providerId="ADAL" clId="{FE407CD0-E5BE-44B5-8F90-2DF0C454CA19}" dt="2020-09-29T21:19:04.062" v="213" actId="26606"/>
          <pc:sldLayoutMkLst>
            <pc:docMk/>
            <pc:sldMasterMk cId="2460954070" sldId="2147483660"/>
            <pc:sldLayoutMk cId="2385387890" sldId="2147483661"/>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949138452" sldId="2147483662"/>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2591524520" sldId="2147483663"/>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1203092039" sldId="2147483664"/>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3733172339" sldId="2147483665"/>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3210312558" sldId="2147483666"/>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3146388984" sldId="2147483667"/>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3171841454" sldId="2147483668"/>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1718958274" sldId="2147483669"/>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2202905451" sldId="2147483670"/>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3479445657" sldId="2147483671"/>
          </pc:sldLayoutMkLst>
        </pc:sldLayoutChg>
      </pc:sldMasterChg>
      <pc:sldMasterChg chg="add del addSldLayout delSldLayout">
        <pc:chgData name="Dung Tran" userId="a6fd34c6-0cfe-45ac-b353-c32231e893ec" providerId="ADAL" clId="{FE407CD0-E5BE-44B5-8F90-2DF0C454CA19}" dt="2020-09-29T21:19:03.995" v="212" actId="26606"/>
        <pc:sldMasterMkLst>
          <pc:docMk/>
          <pc:sldMasterMk cId="3262726299" sldId="2147483698"/>
        </pc:sldMasterMkLst>
        <pc:sldLayoutChg chg="add del">
          <pc:chgData name="Dung Tran" userId="a6fd34c6-0cfe-45ac-b353-c32231e893ec" providerId="ADAL" clId="{FE407CD0-E5BE-44B5-8F90-2DF0C454CA19}" dt="2020-09-29T21:19:03.995" v="212" actId="26606"/>
          <pc:sldLayoutMkLst>
            <pc:docMk/>
            <pc:sldMasterMk cId="3262726299" sldId="2147483698"/>
            <pc:sldLayoutMk cId="552479906" sldId="2147483687"/>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1501292428" sldId="2147483688"/>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853343203" sldId="2147483689"/>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2245718233" sldId="2147483690"/>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872166019" sldId="2147483691"/>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4182226493" sldId="2147483692"/>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3761721857" sldId="2147483693"/>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731610986" sldId="2147483694"/>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3780002116" sldId="2147483695"/>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337436242" sldId="2147483696"/>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3056380824" sldId="2147483697"/>
          </pc:sldLayoutMkLst>
        </pc:sldLayoutChg>
      </pc:sldMasterChg>
      <pc:sldMasterChg chg="add addSldLayout">
        <pc:chgData name="Dung Tran" userId="a6fd34c6-0cfe-45ac-b353-c32231e893ec" providerId="ADAL" clId="{FE407CD0-E5BE-44B5-8F90-2DF0C454CA19}" dt="2020-09-29T21:19:04.062" v="213" actId="26606"/>
        <pc:sldMasterMkLst>
          <pc:docMk/>
          <pc:sldMasterMk cId="1103466968" sldId="2147483711"/>
        </pc:sldMasterMkLst>
        <pc:sldLayoutChg chg="add">
          <pc:chgData name="Dung Tran" userId="a6fd34c6-0cfe-45ac-b353-c32231e893ec" providerId="ADAL" clId="{FE407CD0-E5BE-44B5-8F90-2DF0C454CA19}" dt="2020-09-29T21:19:04.062" v="213" actId="26606"/>
          <pc:sldLayoutMkLst>
            <pc:docMk/>
            <pc:sldMasterMk cId="1103466968" sldId="2147483711"/>
            <pc:sldLayoutMk cId="769628808" sldId="2147483700"/>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3929861785" sldId="2147483701"/>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3836435384" sldId="2147483702"/>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153462007" sldId="2147483703"/>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2069728571" sldId="2147483704"/>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1275939606" sldId="2147483705"/>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3564340399" sldId="2147483706"/>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3033889161" sldId="2147483707"/>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1704895400" sldId="2147483708"/>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655165888" sldId="2147483709"/>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2408358696" sldId="2147483710"/>
          </pc:sldLayoutMkLst>
        </pc:sldLayoutChg>
      </pc:sldMasterChg>
    </pc:docChg>
  </pc:docChgLst>
  <pc:docChgLst>
    <pc:chgData name="Dung Tran" userId="a6fd34c6-0cfe-45ac-b353-c32231e893ec" providerId="ADAL" clId="{F715F9FB-CC9B-4EBF-8EBF-7645EACC729D}"/>
    <pc:docChg chg="modSld modNotesMaster">
      <pc:chgData name="Dung Tran" userId="a6fd34c6-0cfe-45ac-b353-c32231e893ec" providerId="ADAL" clId="{F715F9FB-CC9B-4EBF-8EBF-7645EACC729D}" dt="2021-05-19T04:49:00.569" v="198" actId="113"/>
      <pc:docMkLst>
        <pc:docMk/>
      </pc:docMkLst>
      <pc:sldChg chg="modSp mod">
        <pc:chgData name="Dung Tran" userId="a6fd34c6-0cfe-45ac-b353-c32231e893ec" providerId="ADAL" clId="{F715F9FB-CC9B-4EBF-8EBF-7645EACC729D}" dt="2021-05-14T19:21:25.925" v="23" actId="1076"/>
        <pc:sldMkLst>
          <pc:docMk/>
          <pc:sldMk cId="109857222" sldId="256"/>
        </pc:sldMkLst>
        <pc:spChg chg="mod">
          <ac:chgData name="Dung Tran" userId="a6fd34c6-0cfe-45ac-b353-c32231e893ec" providerId="ADAL" clId="{F715F9FB-CC9B-4EBF-8EBF-7645EACC729D}" dt="2021-05-14T19:21:25.925" v="23" actId="1076"/>
          <ac:spMkLst>
            <pc:docMk/>
            <pc:sldMk cId="109857222" sldId="256"/>
            <ac:spMk id="2" creationId="{00000000-0000-0000-0000-000000000000}"/>
          </ac:spMkLst>
        </pc:spChg>
        <pc:spChg chg="mod">
          <ac:chgData name="Dung Tran" userId="a6fd34c6-0cfe-45ac-b353-c32231e893ec" providerId="ADAL" clId="{F715F9FB-CC9B-4EBF-8EBF-7645EACC729D}" dt="2021-05-14T19:21:10.596" v="1" actId="1076"/>
          <ac:spMkLst>
            <pc:docMk/>
            <pc:sldMk cId="109857222" sldId="256"/>
            <ac:spMk id="3" creationId="{00000000-0000-0000-0000-000000000000}"/>
          </ac:spMkLst>
        </pc:spChg>
      </pc:sldChg>
      <pc:sldChg chg="modSp mod">
        <pc:chgData name="Dung Tran" userId="a6fd34c6-0cfe-45ac-b353-c32231e893ec" providerId="ADAL" clId="{F715F9FB-CC9B-4EBF-8EBF-7645EACC729D}" dt="2021-05-14T19:26:11.458" v="181" actId="113"/>
        <pc:sldMkLst>
          <pc:docMk/>
          <pc:sldMk cId="3448283886" sldId="268"/>
        </pc:sldMkLst>
        <pc:spChg chg="mod">
          <ac:chgData name="Dung Tran" userId="a6fd34c6-0cfe-45ac-b353-c32231e893ec" providerId="ADAL" clId="{F715F9FB-CC9B-4EBF-8EBF-7645EACC729D}" dt="2021-05-14T19:22:18.156" v="66" actId="20577"/>
          <ac:spMkLst>
            <pc:docMk/>
            <pc:sldMk cId="3448283886" sldId="268"/>
            <ac:spMk id="2" creationId="{DD4E06C2-380C-4D1F-B127-022AC8176662}"/>
          </ac:spMkLst>
        </pc:spChg>
        <pc:graphicFrameChg chg="mod">
          <ac:chgData name="Dung Tran" userId="a6fd34c6-0cfe-45ac-b353-c32231e893ec" providerId="ADAL" clId="{F715F9FB-CC9B-4EBF-8EBF-7645EACC729D}" dt="2021-05-14T19:26:11.458" v="181" actId="113"/>
          <ac:graphicFrameMkLst>
            <pc:docMk/>
            <pc:sldMk cId="3448283886" sldId="268"/>
            <ac:graphicFrameMk id="17" creationId="{585973F4-004A-42C8-8B3B-C1832432B1CB}"/>
          </ac:graphicFrameMkLst>
        </pc:graphicFrameChg>
      </pc:sldChg>
      <pc:sldChg chg="modNotesTx">
        <pc:chgData name="Dung Tran" userId="a6fd34c6-0cfe-45ac-b353-c32231e893ec" providerId="ADAL" clId="{F715F9FB-CC9B-4EBF-8EBF-7645EACC729D}" dt="2021-05-19T04:42:28.263" v="188" actId="113"/>
        <pc:sldMkLst>
          <pc:docMk/>
          <pc:sldMk cId="132296364" sldId="272"/>
        </pc:sldMkLst>
      </pc:sldChg>
      <pc:sldChg chg="modNotesTx">
        <pc:chgData name="Dung Tran" userId="a6fd34c6-0cfe-45ac-b353-c32231e893ec" providerId="ADAL" clId="{F715F9FB-CC9B-4EBF-8EBF-7645EACC729D}" dt="2021-05-19T04:45:30.104" v="192" actId="113"/>
        <pc:sldMkLst>
          <pc:docMk/>
          <pc:sldMk cId="861965348" sldId="280"/>
        </pc:sldMkLst>
      </pc:sldChg>
      <pc:sldChg chg="modNotesTx">
        <pc:chgData name="Dung Tran" userId="a6fd34c6-0cfe-45ac-b353-c32231e893ec" providerId="ADAL" clId="{F715F9FB-CC9B-4EBF-8EBF-7645EACC729D}" dt="2021-05-19T04:49:00.569" v="198" actId="113"/>
        <pc:sldMkLst>
          <pc:docMk/>
          <pc:sldMk cId="1285562159" sldId="288"/>
        </pc:sldMkLst>
      </pc:sldChg>
    </pc:docChg>
  </pc:docChgLst>
  <pc:docChgLst>
    <pc:chgData name="Tran Dung" userId="7baa4ad9-c059-44cf-bd7f-7336909d4bd3" providerId="ADAL" clId="{153E4FF4-349A-4F04-8DBF-1B90C4531488}"/>
    <pc:docChg chg="undo custSel addSld delSld modSld sldOrd modMainMaster">
      <pc:chgData name="Tran Dung" userId="7baa4ad9-c059-44cf-bd7f-7336909d4bd3" providerId="ADAL" clId="{153E4FF4-349A-4F04-8DBF-1B90C4531488}" dt="2024-04-05T10:40:10.725" v="5408" actId="20577"/>
      <pc:docMkLst>
        <pc:docMk/>
      </pc:docMkLst>
      <pc:sldChg chg="addSp modSp mod setBg">
        <pc:chgData name="Tran Dung" userId="7baa4ad9-c059-44cf-bd7f-7336909d4bd3" providerId="ADAL" clId="{153E4FF4-349A-4F04-8DBF-1B90C4531488}" dt="2024-04-05T10:04:24.557" v="5393" actId="20577"/>
        <pc:sldMkLst>
          <pc:docMk/>
          <pc:sldMk cId="109857222" sldId="256"/>
        </pc:sldMkLst>
        <pc:spChg chg="mod">
          <ac:chgData name="Tran Dung" userId="7baa4ad9-c059-44cf-bd7f-7336909d4bd3" providerId="ADAL" clId="{153E4FF4-349A-4F04-8DBF-1B90C4531488}" dt="2024-04-04T20:10:30.431" v="2798" actId="1076"/>
          <ac:spMkLst>
            <pc:docMk/>
            <pc:sldMk cId="109857222" sldId="256"/>
            <ac:spMk id="2" creationId="{00000000-0000-0000-0000-000000000000}"/>
          </ac:spMkLst>
        </pc:spChg>
        <pc:spChg chg="mod">
          <ac:chgData name="Tran Dung" userId="7baa4ad9-c059-44cf-bd7f-7336909d4bd3" providerId="ADAL" clId="{153E4FF4-349A-4F04-8DBF-1B90C4531488}" dt="2024-04-05T10:04:24.557" v="5393" actId="20577"/>
          <ac:spMkLst>
            <pc:docMk/>
            <pc:sldMk cId="109857222" sldId="256"/>
            <ac:spMk id="3" creationId="{00000000-0000-0000-0000-000000000000}"/>
          </ac:spMkLst>
        </pc:spChg>
        <pc:spChg chg="add mod">
          <ac:chgData name="Tran Dung" userId="7baa4ad9-c059-44cf-bd7f-7336909d4bd3" providerId="ADAL" clId="{153E4FF4-349A-4F04-8DBF-1B90C4531488}" dt="2024-04-04T18:10:30.939" v="108" actId="1076"/>
          <ac:spMkLst>
            <pc:docMk/>
            <pc:sldMk cId="109857222" sldId="256"/>
            <ac:spMk id="4" creationId="{ADA27E69-0B97-3ABF-2E69-5DFC387F6A42}"/>
          </ac:spMkLst>
        </pc:spChg>
      </pc:sldChg>
      <pc:sldChg chg="addSp delSp modSp mod setBg">
        <pc:chgData name="Tran Dung" userId="7baa4ad9-c059-44cf-bd7f-7336909d4bd3" providerId="ADAL" clId="{153E4FF4-349A-4F04-8DBF-1B90C4531488}" dt="2024-04-05T10:38:04.484" v="5401"/>
        <pc:sldMkLst>
          <pc:docMk/>
          <pc:sldMk cId="3448283886" sldId="268"/>
        </pc:sldMkLst>
        <pc:spChg chg="mod">
          <ac:chgData name="Tran Dung" userId="7baa4ad9-c059-44cf-bd7f-7336909d4bd3" providerId="ADAL" clId="{153E4FF4-349A-4F04-8DBF-1B90C4531488}" dt="2024-04-04T19:28:21.763" v="1579" actId="207"/>
          <ac:spMkLst>
            <pc:docMk/>
            <pc:sldMk cId="3448283886" sldId="268"/>
            <ac:spMk id="2" creationId="{DD4E06C2-380C-4D1F-B127-022AC8176662}"/>
          </ac:spMkLst>
        </pc:spChg>
        <pc:spChg chg="add del">
          <ac:chgData name="Tran Dung" userId="7baa4ad9-c059-44cf-bd7f-7336909d4bd3" providerId="ADAL" clId="{153E4FF4-349A-4F04-8DBF-1B90C4531488}" dt="2024-04-04T19:27:32.836" v="1570" actId="26606"/>
          <ac:spMkLst>
            <pc:docMk/>
            <pc:sldMk cId="3448283886" sldId="268"/>
            <ac:spMk id="19" creationId="{81D377EB-C9D2-4ED0-86A6-740A297E3EAC}"/>
          </ac:spMkLst>
        </pc:spChg>
        <pc:spChg chg="add del">
          <ac:chgData name="Tran Dung" userId="7baa4ad9-c059-44cf-bd7f-7336909d4bd3" providerId="ADAL" clId="{153E4FF4-349A-4F04-8DBF-1B90C4531488}" dt="2024-04-04T19:27:32.836" v="1570" actId="26606"/>
          <ac:spMkLst>
            <pc:docMk/>
            <pc:sldMk cId="3448283886" sldId="268"/>
            <ac:spMk id="20" creationId="{066346BE-FDB4-4772-A696-0719490ABD64}"/>
          </ac:spMkLst>
        </pc:spChg>
        <pc:spChg chg="add del">
          <ac:chgData name="Tran Dung" userId="7baa4ad9-c059-44cf-bd7f-7336909d4bd3" providerId="ADAL" clId="{153E4FF4-349A-4F04-8DBF-1B90C4531488}" dt="2024-04-04T19:27:32.836" v="1570" actId="26606"/>
          <ac:spMkLst>
            <pc:docMk/>
            <pc:sldMk cId="3448283886" sldId="268"/>
            <ac:spMk id="21" creationId="{FB92FFCE-0C90-454E-AA25-D4EE9A6C39C5}"/>
          </ac:spMkLst>
        </pc:spChg>
        <pc:spChg chg="add del">
          <ac:chgData name="Tran Dung" userId="7baa4ad9-c059-44cf-bd7f-7336909d4bd3" providerId="ADAL" clId="{153E4FF4-349A-4F04-8DBF-1B90C4531488}" dt="2024-04-04T19:27:03.589" v="1564" actId="26606"/>
          <ac:spMkLst>
            <pc:docMk/>
            <pc:sldMk cId="3448283886" sldId="268"/>
            <ac:spMk id="22" creationId="{7517A47C-B2E5-4B79-8061-D74B1311AF6E}"/>
          </ac:spMkLst>
        </pc:spChg>
        <pc:spChg chg="add del">
          <ac:chgData name="Tran Dung" userId="7baa4ad9-c059-44cf-bd7f-7336909d4bd3" providerId="ADAL" clId="{153E4FF4-349A-4F04-8DBF-1B90C4531488}" dt="2024-04-04T19:27:37.251" v="1572" actId="26606"/>
          <ac:spMkLst>
            <pc:docMk/>
            <pc:sldMk cId="3448283886" sldId="268"/>
            <ac:spMk id="23" creationId="{81E1224E-6618-482E-BE87-321A7FC1CDE8}"/>
          </ac:spMkLst>
        </pc:spChg>
        <pc:spChg chg="add del">
          <ac:chgData name="Tran Dung" userId="7baa4ad9-c059-44cf-bd7f-7336909d4bd3" providerId="ADAL" clId="{153E4FF4-349A-4F04-8DBF-1B90C4531488}" dt="2024-04-04T19:27:03.589" v="1564" actId="26606"/>
          <ac:spMkLst>
            <pc:docMk/>
            <pc:sldMk cId="3448283886" sldId="268"/>
            <ac:spMk id="24" creationId="{C505E780-2083-4CB5-A42A-5E0E2908ECC3}"/>
          </ac:spMkLst>
        </pc:spChg>
        <pc:spChg chg="add del">
          <ac:chgData name="Tran Dung" userId="7baa4ad9-c059-44cf-bd7f-7336909d4bd3" providerId="ADAL" clId="{153E4FF4-349A-4F04-8DBF-1B90C4531488}" dt="2024-04-04T19:27:37.251" v="1572" actId="26606"/>
          <ac:spMkLst>
            <pc:docMk/>
            <pc:sldMk cId="3448283886" sldId="268"/>
            <ac:spMk id="25" creationId="{066346BE-FDB4-4772-A696-0719490ABD64}"/>
          </ac:spMkLst>
        </pc:spChg>
        <pc:spChg chg="add del">
          <ac:chgData name="Tran Dung" userId="7baa4ad9-c059-44cf-bd7f-7336909d4bd3" providerId="ADAL" clId="{153E4FF4-349A-4F04-8DBF-1B90C4531488}" dt="2024-04-04T19:27:03.589" v="1564" actId="26606"/>
          <ac:spMkLst>
            <pc:docMk/>
            <pc:sldMk cId="3448283886" sldId="268"/>
            <ac:spMk id="26" creationId="{D2C0AE1C-0118-41AE-8A10-7CDCBF10E96F}"/>
          </ac:spMkLst>
        </pc:spChg>
        <pc:spChg chg="add del">
          <ac:chgData name="Tran Dung" userId="7baa4ad9-c059-44cf-bd7f-7336909d4bd3" providerId="ADAL" clId="{153E4FF4-349A-4F04-8DBF-1B90C4531488}" dt="2024-04-04T19:27:37.251" v="1572" actId="26606"/>
          <ac:spMkLst>
            <pc:docMk/>
            <pc:sldMk cId="3448283886" sldId="268"/>
            <ac:spMk id="27" creationId="{FB92FFCE-0C90-454E-AA25-D4EE9A6C39C5}"/>
          </ac:spMkLst>
        </pc:spChg>
        <pc:spChg chg="add del">
          <ac:chgData name="Tran Dung" userId="7baa4ad9-c059-44cf-bd7f-7336909d4bd3" providerId="ADAL" clId="{153E4FF4-349A-4F04-8DBF-1B90C4531488}" dt="2024-04-04T19:27:03.589" v="1564" actId="26606"/>
          <ac:spMkLst>
            <pc:docMk/>
            <pc:sldMk cId="3448283886" sldId="268"/>
            <ac:spMk id="28" creationId="{463EEC44-1BA3-44ED-81FC-A644B04B2A44}"/>
          </ac:spMkLst>
        </pc:spChg>
        <pc:spChg chg="add del">
          <ac:chgData name="Tran Dung" userId="7baa4ad9-c059-44cf-bd7f-7336909d4bd3" providerId="ADAL" clId="{153E4FF4-349A-4F04-8DBF-1B90C4531488}" dt="2024-04-04T19:27:39.937" v="1574" actId="26606"/>
          <ac:spMkLst>
            <pc:docMk/>
            <pc:sldMk cId="3448283886" sldId="268"/>
            <ac:spMk id="29" creationId="{81D377EB-C9D2-4ED0-86A6-740A297E3EAC}"/>
          </ac:spMkLst>
        </pc:spChg>
        <pc:spChg chg="add del">
          <ac:chgData name="Tran Dung" userId="7baa4ad9-c059-44cf-bd7f-7336909d4bd3" providerId="ADAL" clId="{153E4FF4-349A-4F04-8DBF-1B90C4531488}" dt="2024-04-04T19:27:11.165" v="1566" actId="26606"/>
          <ac:spMkLst>
            <pc:docMk/>
            <pc:sldMk cId="3448283886" sldId="268"/>
            <ac:spMk id="30" creationId="{81D377EB-C9D2-4ED0-86A6-740A297E3EAC}"/>
          </ac:spMkLst>
        </pc:spChg>
        <pc:spChg chg="add del">
          <ac:chgData name="Tran Dung" userId="7baa4ad9-c059-44cf-bd7f-7336909d4bd3" providerId="ADAL" clId="{153E4FF4-349A-4F04-8DBF-1B90C4531488}" dt="2024-04-04T19:27:11.165" v="1566" actId="26606"/>
          <ac:spMkLst>
            <pc:docMk/>
            <pc:sldMk cId="3448283886" sldId="268"/>
            <ac:spMk id="31" creationId="{066346BE-FDB4-4772-A696-0719490ABD64}"/>
          </ac:spMkLst>
        </pc:spChg>
        <pc:spChg chg="add del">
          <ac:chgData name="Tran Dung" userId="7baa4ad9-c059-44cf-bd7f-7336909d4bd3" providerId="ADAL" clId="{153E4FF4-349A-4F04-8DBF-1B90C4531488}" dt="2024-04-04T19:27:11.165" v="1566" actId="26606"/>
          <ac:spMkLst>
            <pc:docMk/>
            <pc:sldMk cId="3448283886" sldId="268"/>
            <ac:spMk id="32" creationId="{FB92FFCE-0C90-454E-AA25-D4EE9A6C39C5}"/>
          </ac:spMkLst>
        </pc:spChg>
        <pc:spChg chg="add del">
          <ac:chgData name="Tran Dung" userId="7baa4ad9-c059-44cf-bd7f-7336909d4bd3" providerId="ADAL" clId="{153E4FF4-349A-4F04-8DBF-1B90C4531488}" dt="2024-04-04T19:27:39.937" v="1574" actId="26606"/>
          <ac:spMkLst>
            <pc:docMk/>
            <pc:sldMk cId="3448283886" sldId="268"/>
            <ac:spMk id="33" creationId="{066346BE-FDB4-4772-A696-0719490ABD64}"/>
          </ac:spMkLst>
        </pc:spChg>
        <pc:spChg chg="add del">
          <ac:chgData name="Tran Dung" userId="7baa4ad9-c059-44cf-bd7f-7336909d4bd3" providerId="ADAL" clId="{153E4FF4-349A-4F04-8DBF-1B90C4531488}" dt="2024-04-04T19:27:39.937" v="1574" actId="26606"/>
          <ac:spMkLst>
            <pc:docMk/>
            <pc:sldMk cId="3448283886" sldId="268"/>
            <ac:spMk id="34" creationId="{FB92FFCE-0C90-454E-AA25-D4EE9A6C39C5}"/>
          </ac:spMkLst>
        </pc:spChg>
        <pc:graphicFrameChg chg="mod modGraphic">
          <ac:chgData name="Tran Dung" userId="7baa4ad9-c059-44cf-bd7f-7336909d4bd3" providerId="ADAL" clId="{153E4FF4-349A-4F04-8DBF-1B90C4531488}" dt="2024-04-05T10:38:04.484" v="5401"/>
          <ac:graphicFrameMkLst>
            <pc:docMk/>
            <pc:sldMk cId="3448283886" sldId="268"/>
            <ac:graphicFrameMk id="17" creationId="{585973F4-004A-42C8-8B3B-C1832432B1CB}"/>
          </ac:graphicFrameMkLst>
        </pc:graphicFrameChg>
      </pc:sldChg>
      <pc:sldChg chg="addSp delSp modSp mod ord delAnim modAnim modNotesTx">
        <pc:chgData name="Tran Dung" userId="7baa4ad9-c059-44cf-bd7f-7336909d4bd3" providerId="ADAL" clId="{153E4FF4-349A-4F04-8DBF-1B90C4531488}" dt="2024-04-05T10:23:10.959" v="5395"/>
        <pc:sldMkLst>
          <pc:docMk/>
          <pc:sldMk cId="729722873" sldId="270"/>
        </pc:sldMkLst>
        <pc:spChg chg="mod">
          <ac:chgData name="Tran Dung" userId="7baa4ad9-c059-44cf-bd7f-7336909d4bd3" providerId="ADAL" clId="{153E4FF4-349A-4F04-8DBF-1B90C4531488}" dt="2024-04-04T19:56:23.234" v="2143" actId="255"/>
          <ac:spMkLst>
            <pc:docMk/>
            <pc:sldMk cId="729722873" sldId="270"/>
            <ac:spMk id="2" creationId="{B36EF432-DD6F-4832-9E31-E63A0F46BABF}"/>
          </ac:spMkLst>
        </pc:spChg>
        <pc:spChg chg="del mod">
          <ac:chgData name="Tran Dung" userId="7baa4ad9-c059-44cf-bd7f-7336909d4bd3" providerId="ADAL" clId="{153E4FF4-349A-4F04-8DBF-1B90C4531488}" dt="2024-04-04T18:57:58.236" v="816" actId="478"/>
          <ac:spMkLst>
            <pc:docMk/>
            <pc:sldMk cId="729722873" sldId="270"/>
            <ac:spMk id="3" creationId="{25D19DC1-D1F5-4EB9-926A-BEEC15E2E852}"/>
          </ac:spMkLst>
        </pc:spChg>
        <pc:spChg chg="del mod">
          <ac:chgData name="Tran Dung" userId="7baa4ad9-c059-44cf-bd7f-7336909d4bd3" providerId="ADAL" clId="{153E4FF4-349A-4F04-8DBF-1B90C4531488}" dt="2024-04-04T18:57:56.027" v="815" actId="478"/>
          <ac:spMkLst>
            <pc:docMk/>
            <pc:sldMk cId="729722873" sldId="270"/>
            <ac:spMk id="4" creationId="{1529470C-7524-4C22-B173-6ADD89A05D66}"/>
          </ac:spMkLst>
        </pc:spChg>
        <pc:spChg chg="del mod">
          <ac:chgData name="Tran Dung" userId="7baa4ad9-c059-44cf-bd7f-7336909d4bd3" providerId="ADAL" clId="{153E4FF4-349A-4F04-8DBF-1B90C4531488}" dt="2024-04-04T18:57:54.509" v="814" actId="478"/>
          <ac:spMkLst>
            <pc:docMk/>
            <pc:sldMk cId="729722873" sldId="270"/>
            <ac:spMk id="5" creationId="{5F8B3447-F76F-4152-9A67-A2A90E544733}"/>
          </ac:spMkLst>
        </pc:spChg>
        <pc:spChg chg="add mod">
          <ac:chgData name="Tran Dung" userId="7baa4ad9-c059-44cf-bd7f-7336909d4bd3" providerId="ADAL" clId="{153E4FF4-349A-4F04-8DBF-1B90C4531488}" dt="2024-04-04T19:02:40.888" v="899" actId="20577"/>
          <ac:spMkLst>
            <pc:docMk/>
            <pc:sldMk cId="729722873" sldId="270"/>
            <ac:spMk id="6" creationId="{96270504-206C-6821-875E-D700A43B7C1C}"/>
          </ac:spMkLst>
        </pc:spChg>
        <pc:spChg chg="add mod">
          <ac:chgData name="Tran Dung" userId="7baa4ad9-c059-44cf-bd7f-7336909d4bd3" providerId="ADAL" clId="{153E4FF4-349A-4F04-8DBF-1B90C4531488}" dt="2024-04-04T18:59:19.246" v="834" actId="1076"/>
          <ac:spMkLst>
            <pc:docMk/>
            <pc:sldMk cId="729722873" sldId="270"/>
            <ac:spMk id="7" creationId="{5FD8DD69-4A88-6F0D-81F1-3B5DABE06A37}"/>
          </ac:spMkLst>
        </pc:spChg>
        <pc:spChg chg="add mod">
          <ac:chgData name="Tran Dung" userId="7baa4ad9-c059-44cf-bd7f-7336909d4bd3" providerId="ADAL" clId="{153E4FF4-349A-4F04-8DBF-1B90C4531488}" dt="2024-04-04T18:59:28.613" v="836" actId="1076"/>
          <ac:spMkLst>
            <pc:docMk/>
            <pc:sldMk cId="729722873" sldId="270"/>
            <ac:spMk id="8" creationId="{DAD7AE6D-2CB5-973A-0449-16DFE1EA786D}"/>
          </ac:spMkLst>
        </pc:spChg>
        <pc:spChg chg="add mod">
          <ac:chgData name="Tran Dung" userId="7baa4ad9-c059-44cf-bd7f-7336909d4bd3" providerId="ADAL" clId="{153E4FF4-349A-4F04-8DBF-1B90C4531488}" dt="2024-04-04T18:59:22.093" v="835" actId="1076"/>
          <ac:spMkLst>
            <pc:docMk/>
            <pc:sldMk cId="729722873" sldId="270"/>
            <ac:spMk id="9" creationId="{7EACB803-7D62-7886-E8EE-3C236365AF16}"/>
          </ac:spMkLst>
        </pc:spChg>
        <pc:spChg chg="add del mod">
          <ac:chgData name="Tran Dung" userId="7baa4ad9-c059-44cf-bd7f-7336909d4bd3" providerId="ADAL" clId="{153E4FF4-349A-4F04-8DBF-1B90C4531488}" dt="2024-04-04T18:58:01.649" v="817" actId="478"/>
          <ac:spMkLst>
            <pc:docMk/>
            <pc:sldMk cId="729722873" sldId="270"/>
            <ac:spMk id="11" creationId="{A6ADBB4F-A520-69D2-A637-16CFE63C1BF3}"/>
          </ac:spMkLst>
        </pc:spChg>
        <pc:spChg chg="add mod">
          <ac:chgData name="Tran Dung" userId="7baa4ad9-c059-44cf-bd7f-7336909d4bd3" providerId="ADAL" clId="{153E4FF4-349A-4F04-8DBF-1B90C4531488}" dt="2024-04-04T19:02:31.123" v="898" actId="1076"/>
          <ac:spMkLst>
            <pc:docMk/>
            <pc:sldMk cId="729722873" sldId="270"/>
            <ac:spMk id="12" creationId="{FADABCB3-CA7A-F929-16F5-6F41FAD6FBF0}"/>
          </ac:spMkLst>
        </pc:spChg>
        <pc:spChg chg="add mod">
          <ac:chgData name="Tran Dung" userId="7baa4ad9-c059-44cf-bd7f-7336909d4bd3" providerId="ADAL" clId="{153E4FF4-349A-4F04-8DBF-1B90C4531488}" dt="2024-04-04T19:05:51.300" v="942" actId="20577"/>
          <ac:spMkLst>
            <pc:docMk/>
            <pc:sldMk cId="729722873" sldId="270"/>
            <ac:spMk id="13" creationId="{ABEAF127-F089-E0FB-213C-1A94971BA36D}"/>
          </ac:spMkLst>
        </pc:spChg>
        <pc:picChg chg="add del mod">
          <ac:chgData name="Tran Dung" userId="7baa4ad9-c059-44cf-bd7f-7336909d4bd3" providerId="ADAL" clId="{153E4FF4-349A-4F04-8DBF-1B90C4531488}" dt="2024-04-04T18:48:37.570" v="667" actId="478"/>
          <ac:picMkLst>
            <pc:docMk/>
            <pc:sldMk cId="729722873" sldId="270"/>
            <ac:picMk id="1026" creationId="{82F2E1C6-0174-AFF5-4F5C-81F8FC46048B}"/>
          </ac:picMkLst>
        </pc:picChg>
        <pc:picChg chg="add mod">
          <ac:chgData name="Tran Dung" userId="7baa4ad9-c059-44cf-bd7f-7336909d4bd3" providerId="ADAL" clId="{153E4FF4-349A-4F04-8DBF-1B90C4531488}" dt="2024-04-04T19:02:52.071" v="901" actId="14100"/>
          <ac:picMkLst>
            <pc:docMk/>
            <pc:sldMk cId="729722873" sldId="270"/>
            <ac:picMk id="1028" creationId="{EA0A4D66-D73E-31E2-6D7D-6ED821FBA9F7}"/>
          </ac:picMkLst>
        </pc:picChg>
      </pc:sldChg>
      <pc:sldChg chg="addSp delSp modSp mod setBg delAnim modAnim modNotesTx">
        <pc:chgData name="Tran Dung" userId="7baa4ad9-c059-44cf-bd7f-7336909d4bd3" providerId="ADAL" clId="{153E4FF4-349A-4F04-8DBF-1B90C4531488}" dt="2024-04-04T19:59:25.598" v="2326" actId="20577"/>
        <pc:sldMkLst>
          <pc:docMk/>
          <pc:sldMk cId="848797054" sldId="271"/>
        </pc:sldMkLst>
        <pc:spChg chg="mod">
          <ac:chgData name="Tran Dung" userId="7baa4ad9-c059-44cf-bd7f-7336909d4bd3" providerId="ADAL" clId="{153E4FF4-349A-4F04-8DBF-1B90C4531488}" dt="2024-04-04T19:56:58.081" v="2145" actId="207"/>
          <ac:spMkLst>
            <pc:docMk/>
            <pc:sldMk cId="848797054" sldId="271"/>
            <ac:spMk id="2" creationId="{DD4E06C2-380C-4D1F-B127-022AC8176662}"/>
          </ac:spMkLst>
        </pc:spChg>
        <pc:spChg chg="add del mod">
          <ac:chgData name="Tran Dung" userId="7baa4ad9-c059-44cf-bd7f-7336909d4bd3" providerId="ADAL" clId="{153E4FF4-349A-4F04-8DBF-1B90C4531488}" dt="2024-04-04T19:31:46.485" v="1655" actId="478"/>
          <ac:spMkLst>
            <pc:docMk/>
            <pc:sldMk cId="848797054" sldId="271"/>
            <ac:spMk id="4" creationId="{8D674AB3-4965-6F11-0AE0-5D37F6DE7D59}"/>
          </ac:spMkLst>
        </pc:spChg>
        <pc:spChg chg="add mod">
          <ac:chgData name="Tran Dung" userId="7baa4ad9-c059-44cf-bd7f-7336909d4bd3" providerId="ADAL" clId="{153E4FF4-349A-4F04-8DBF-1B90C4531488}" dt="2024-04-04T19:59:25.598" v="2326" actId="20577"/>
          <ac:spMkLst>
            <pc:docMk/>
            <pc:sldMk cId="848797054" sldId="271"/>
            <ac:spMk id="5" creationId="{E00343E1-FBB2-0067-3C37-E436C7619CEC}"/>
          </ac:spMkLst>
        </pc:spChg>
        <pc:spChg chg="add del mod">
          <ac:chgData name="Tran Dung" userId="7baa4ad9-c059-44cf-bd7f-7336909d4bd3" providerId="ADAL" clId="{153E4FF4-349A-4F04-8DBF-1B90C4531488}" dt="2024-04-04T19:35:08.820" v="1696" actId="478"/>
          <ac:spMkLst>
            <pc:docMk/>
            <pc:sldMk cId="848797054" sldId="271"/>
            <ac:spMk id="9" creationId="{CFC4648B-EA2D-3D8D-531F-F5816C288935}"/>
          </ac:spMkLst>
        </pc:spChg>
        <pc:spChg chg="add mod">
          <ac:chgData name="Tran Dung" userId="7baa4ad9-c059-44cf-bd7f-7336909d4bd3" providerId="ADAL" clId="{153E4FF4-349A-4F04-8DBF-1B90C4531488}" dt="2024-04-04T19:50:06.278" v="2037" actId="1076"/>
          <ac:spMkLst>
            <pc:docMk/>
            <pc:sldMk cId="848797054" sldId="271"/>
            <ac:spMk id="10" creationId="{DB21772C-29CA-7110-8E37-72089EED087A}"/>
          </ac:spMkLst>
        </pc:spChg>
        <pc:spChg chg="add del mod">
          <ac:chgData name="Tran Dung" userId="7baa4ad9-c059-44cf-bd7f-7336909d4bd3" providerId="ADAL" clId="{153E4FF4-349A-4F04-8DBF-1B90C4531488}" dt="2024-04-04T19:35:45.715" v="1701" actId="478"/>
          <ac:spMkLst>
            <pc:docMk/>
            <pc:sldMk cId="848797054" sldId="271"/>
            <ac:spMk id="11" creationId="{EA6B7CBE-88F7-7D59-4B2A-D546AA359AC0}"/>
          </ac:spMkLst>
        </pc:spChg>
        <pc:spChg chg="add">
          <ac:chgData name="Tran Dung" userId="7baa4ad9-c059-44cf-bd7f-7336909d4bd3" providerId="ADAL" clId="{153E4FF4-349A-4F04-8DBF-1B90C4531488}" dt="2024-04-04T19:36:22.603" v="1703"/>
          <ac:spMkLst>
            <pc:docMk/>
            <pc:sldMk cId="848797054" sldId="271"/>
            <ac:spMk id="12" creationId="{A145AAFA-1B7F-6CEA-0F6E-27D8FBE1A667}"/>
          </ac:spMkLst>
        </pc:spChg>
        <pc:spChg chg="add">
          <ac:chgData name="Tran Dung" userId="7baa4ad9-c059-44cf-bd7f-7336909d4bd3" providerId="ADAL" clId="{153E4FF4-349A-4F04-8DBF-1B90C4531488}" dt="2024-04-04T19:49:11.488" v="2025" actId="26606"/>
          <ac:spMkLst>
            <pc:docMk/>
            <pc:sldMk cId="848797054" sldId="271"/>
            <ac:spMk id="19" creationId="{7517A47C-B2E5-4B79-8061-D74B1311AF6E}"/>
          </ac:spMkLst>
        </pc:spChg>
        <pc:spChg chg="add">
          <ac:chgData name="Tran Dung" userId="7baa4ad9-c059-44cf-bd7f-7336909d4bd3" providerId="ADAL" clId="{153E4FF4-349A-4F04-8DBF-1B90C4531488}" dt="2024-04-04T19:49:11.488" v="2025" actId="26606"/>
          <ac:spMkLst>
            <pc:docMk/>
            <pc:sldMk cId="848797054" sldId="271"/>
            <ac:spMk id="21" creationId="{C505E780-2083-4CB5-A42A-5E0E2908ECC3}"/>
          </ac:spMkLst>
        </pc:spChg>
        <pc:spChg chg="add">
          <ac:chgData name="Tran Dung" userId="7baa4ad9-c059-44cf-bd7f-7336909d4bd3" providerId="ADAL" clId="{153E4FF4-349A-4F04-8DBF-1B90C4531488}" dt="2024-04-04T19:49:11.488" v="2025" actId="26606"/>
          <ac:spMkLst>
            <pc:docMk/>
            <pc:sldMk cId="848797054" sldId="271"/>
            <ac:spMk id="23" creationId="{D2C0AE1C-0118-41AE-8A10-7CDCBF10E96F}"/>
          </ac:spMkLst>
        </pc:spChg>
        <pc:spChg chg="add">
          <ac:chgData name="Tran Dung" userId="7baa4ad9-c059-44cf-bd7f-7336909d4bd3" providerId="ADAL" clId="{153E4FF4-349A-4F04-8DBF-1B90C4531488}" dt="2024-04-04T19:49:11.488" v="2025" actId="26606"/>
          <ac:spMkLst>
            <pc:docMk/>
            <pc:sldMk cId="848797054" sldId="271"/>
            <ac:spMk id="25" creationId="{463EEC44-1BA3-44ED-81FC-A644B04B2A44}"/>
          </ac:spMkLst>
        </pc:spChg>
        <pc:graphicFrameChg chg="del">
          <ac:chgData name="Tran Dung" userId="7baa4ad9-c059-44cf-bd7f-7336909d4bd3" providerId="ADAL" clId="{153E4FF4-349A-4F04-8DBF-1B90C4531488}" dt="2024-04-04T19:31:06.375" v="1651" actId="478"/>
          <ac:graphicFrameMkLst>
            <pc:docMk/>
            <pc:sldMk cId="848797054" sldId="271"/>
            <ac:graphicFrameMk id="17" creationId="{585973F4-004A-42C8-8B3B-C1832432B1CB}"/>
          </ac:graphicFrameMkLst>
        </pc:graphicFrameChg>
        <pc:picChg chg="add mod">
          <ac:chgData name="Tran Dung" userId="7baa4ad9-c059-44cf-bd7f-7336909d4bd3" providerId="ADAL" clId="{153E4FF4-349A-4F04-8DBF-1B90C4531488}" dt="2024-04-04T19:59:04.856" v="2298" actId="1076"/>
          <ac:picMkLst>
            <pc:docMk/>
            <pc:sldMk cId="848797054" sldId="271"/>
            <ac:picMk id="7" creationId="{4685945D-8B38-6F7F-A954-20545E681360}"/>
          </ac:picMkLst>
        </pc:picChg>
        <pc:cxnChg chg="add mod">
          <ac:chgData name="Tran Dung" userId="7baa4ad9-c059-44cf-bd7f-7336909d4bd3" providerId="ADAL" clId="{153E4FF4-349A-4F04-8DBF-1B90C4531488}" dt="2024-04-04T19:51:41.490" v="2060" actId="14100"/>
          <ac:cxnSpMkLst>
            <pc:docMk/>
            <pc:sldMk cId="848797054" sldId="271"/>
            <ac:cxnSpMk id="14" creationId="{A29F4F33-7B05-D032-255B-9097AA2F212F}"/>
          </ac:cxnSpMkLst>
        </pc:cxnChg>
      </pc:sldChg>
      <pc:sldChg chg="del">
        <pc:chgData name="Tran Dung" userId="7baa4ad9-c059-44cf-bd7f-7336909d4bd3" providerId="ADAL" clId="{153E4FF4-349A-4F04-8DBF-1B90C4531488}" dt="2024-04-04T20:10:55.605" v="2799" actId="47"/>
        <pc:sldMkLst>
          <pc:docMk/>
          <pc:sldMk cId="132296364" sldId="272"/>
        </pc:sldMkLst>
      </pc:sldChg>
      <pc:sldChg chg="del">
        <pc:chgData name="Tran Dung" userId="7baa4ad9-c059-44cf-bd7f-7336909d4bd3" providerId="ADAL" clId="{153E4FF4-349A-4F04-8DBF-1B90C4531488}" dt="2024-04-04T20:10:55.605" v="2799" actId="47"/>
        <pc:sldMkLst>
          <pc:docMk/>
          <pc:sldMk cId="3884071334" sldId="273"/>
        </pc:sldMkLst>
      </pc:sldChg>
      <pc:sldChg chg="addSp delSp modSp del mod setBg modNotesTx">
        <pc:chgData name="Tran Dung" userId="7baa4ad9-c059-44cf-bd7f-7336909d4bd3" providerId="ADAL" clId="{153E4FF4-349A-4F04-8DBF-1B90C4531488}" dt="2024-04-04T20:55:56.067" v="3478" actId="47"/>
        <pc:sldMkLst>
          <pc:docMk/>
          <pc:sldMk cId="466931042" sldId="277"/>
        </pc:sldMkLst>
        <pc:spChg chg="mod">
          <ac:chgData name="Tran Dung" userId="7baa4ad9-c059-44cf-bd7f-7336909d4bd3" providerId="ADAL" clId="{153E4FF4-349A-4F04-8DBF-1B90C4531488}" dt="2024-04-04T20:25:03.581" v="3088" actId="1076"/>
          <ac:spMkLst>
            <pc:docMk/>
            <pc:sldMk cId="466931042" sldId="277"/>
            <ac:spMk id="2" creationId="{B36EF432-DD6F-4832-9E31-E63A0F46BABF}"/>
          </ac:spMkLst>
        </pc:spChg>
        <pc:spChg chg="add mod">
          <ac:chgData name="Tran Dung" userId="7baa4ad9-c059-44cf-bd7f-7336909d4bd3" providerId="ADAL" clId="{153E4FF4-349A-4F04-8DBF-1B90C4531488}" dt="2024-04-04T20:26:20.285" v="3120" actId="122"/>
          <ac:spMkLst>
            <pc:docMk/>
            <pc:sldMk cId="466931042" sldId="277"/>
            <ac:spMk id="5" creationId="{7F528E6C-9D93-698E-83D5-4C3499CF6E05}"/>
          </ac:spMkLst>
        </pc:spChg>
        <pc:spChg chg="add del mod">
          <ac:chgData name="Tran Dung" userId="7baa4ad9-c059-44cf-bd7f-7336909d4bd3" providerId="ADAL" clId="{153E4FF4-349A-4F04-8DBF-1B90C4531488}" dt="2024-04-04T20:25:22.193" v="3099" actId="26606"/>
          <ac:spMkLst>
            <pc:docMk/>
            <pc:sldMk cId="466931042" sldId="277"/>
            <ac:spMk id="7" creationId="{9FC4B15D-A8BF-422F-84E1-6E90FD2D7E70}"/>
          </ac:spMkLst>
        </pc:spChg>
        <pc:spChg chg="add">
          <ac:chgData name="Tran Dung" userId="7baa4ad9-c059-44cf-bd7f-7336909d4bd3" providerId="ADAL" clId="{153E4FF4-349A-4F04-8DBF-1B90C4531488}" dt="2024-04-04T20:13:58.456" v="2933" actId="26606"/>
          <ac:spMkLst>
            <pc:docMk/>
            <pc:sldMk cId="466931042" sldId="277"/>
            <ac:spMk id="12" creationId="{0288C6B4-AFC3-407F-A595-EFFD38D4CCAF}"/>
          </ac:spMkLst>
        </pc:spChg>
        <pc:spChg chg="add">
          <ac:chgData name="Tran Dung" userId="7baa4ad9-c059-44cf-bd7f-7336909d4bd3" providerId="ADAL" clId="{153E4FF4-349A-4F04-8DBF-1B90C4531488}" dt="2024-04-04T20:13:58.456" v="2933" actId="26606"/>
          <ac:spMkLst>
            <pc:docMk/>
            <pc:sldMk cId="466931042" sldId="277"/>
            <ac:spMk id="14" creationId="{CF236821-17FE-429B-8D2C-08E13A64EA40}"/>
          </ac:spMkLst>
        </pc:spChg>
        <pc:spChg chg="add">
          <ac:chgData name="Tran Dung" userId="7baa4ad9-c059-44cf-bd7f-7336909d4bd3" providerId="ADAL" clId="{153E4FF4-349A-4F04-8DBF-1B90C4531488}" dt="2024-04-04T20:13:58.456" v="2933" actId="26606"/>
          <ac:spMkLst>
            <pc:docMk/>
            <pc:sldMk cId="466931042" sldId="277"/>
            <ac:spMk id="16" creationId="{C0BDBCD2-E081-43AB-9119-C55465E59757}"/>
          </ac:spMkLst>
        </pc:spChg>
        <pc:spChg chg="add">
          <ac:chgData name="Tran Dung" userId="7baa4ad9-c059-44cf-bd7f-7336909d4bd3" providerId="ADAL" clId="{153E4FF4-349A-4F04-8DBF-1B90C4531488}" dt="2024-04-04T20:13:58.456" v="2933" actId="26606"/>
          <ac:spMkLst>
            <pc:docMk/>
            <pc:sldMk cId="466931042" sldId="277"/>
            <ac:spMk id="18" creationId="{98E79BE4-34FE-485A-98A5-92CE8F7C4743}"/>
          </ac:spMkLst>
        </pc:spChg>
        <pc:spChg chg="add">
          <ac:chgData name="Tran Dung" userId="7baa4ad9-c059-44cf-bd7f-7336909d4bd3" providerId="ADAL" clId="{153E4FF4-349A-4F04-8DBF-1B90C4531488}" dt="2024-04-04T20:13:58.456" v="2933" actId="26606"/>
          <ac:spMkLst>
            <pc:docMk/>
            <pc:sldMk cId="466931042" sldId="277"/>
            <ac:spMk id="20" creationId="{7A5F0580-5EE9-419F-96EE-B6529EF6E7D0}"/>
          </ac:spMkLst>
        </pc:spChg>
        <pc:graphicFrameChg chg="add del">
          <ac:chgData name="Tran Dung" userId="7baa4ad9-c059-44cf-bd7f-7336909d4bd3" providerId="ADAL" clId="{153E4FF4-349A-4F04-8DBF-1B90C4531488}" dt="2024-04-04T20:25:18.854" v="3092" actId="26606"/>
          <ac:graphicFrameMkLst>
            <pc:docMk/>
            <pc:sldMk cId="466931042" sldId="277"/>
            <ac:graphicFrameMk id="22" creationId="{B4CC7B20-5D68-232D-C8AD-86F71A83A930}"/>
          </ac:graphicFrameMkLst>
        </pc:graphicFrameChg>
        <pc:graphicFrameChg chg="add del">
          <ac:chgData name="Tran Dung" userId="7baa4ad9-c059-44cf-bd7f-7336909d4bd3" providerId="ADAL" clId="{153E4FF4-349A-4F04-8DBF-1B90C4531488}" dt="2024-04-04T20:25:20.351" v="3094" actId="26606"/>
          <ac:graphicFrameMkLst>
            <pc:docMk/>
            <pc:sldMk cId="466931042" sldId="277"/>
            <ac:graphicFrameMk id="24" creationId="{0DAEF87F-1A00-E72C-3CC6-03A5B3DFB162}"/>
          </ac:graphicFrameMkLst>
        </pc:graphicFrameChg>
        <pc:graphicFrameChg chg="add del">
          <ac:chgData name="Tran Dung" userId="7baa4ad9-c059-44cf-bd7f-7336909d4bd3" providerId="ADAL" clId="{153E4FF4-349A-4F04-8DBF-1B90C4531488}" dt="2024-04-04T20:25:21.003" v="3096" actId="26606"/>
          <ac:graphicFrameMkLst>
            <pc:docMk/>
            <pc:sldMk cId="466931042" sldId="277"/>
            <ac:graphicFrameMk id="26" creationId="{55257AF2-308E-9E76-33CE-4CA96AD254D8}"/>
          </ac:graphicFrameMkLst>
        </pc:graphicFrameChg>
        <pc:graphicFrameChg chg="add del">
          <ac:chgData name="Tran Dung" userId="7baa4ad9-c059-44cf-bd7f-7336909d4bd3" providerId="ADAL" clId="{153E4FF4-349A-4F04-8DBF-1B90C4531488}" dt="2024-04-04T20:25:22.144" v="3098" actId="26606"/>
          <ac:graphicFrameMkLst>
            <pc:docMk/>
            <pc:sldMk cId="466931042" sldId="277"/>
            <ac:graphicFrameMk id="28" creationId="{30216A96-00BF-DCCC-5296-F0C81B52FDAD}"/>
          </ac:graphicFrameMkLst>
        </pc:graphicFrameChg>
        <pc:graphicFrameChg chg="add mod modGraphic">
          <ac:chgData name="Tran Dung" userId="7baa4ad9-c059-44cf-bd7f-7336909d4bd3" providerId="ADAL" clId="{153E4FF4-349A-4F04-8DBF-1B90C4531488}" dt="2024-04-04T20:27:40.052" v="3124" actId="207"/>
          <ac:graphicFrameMkLst>
            <pc:docMk/>
            <pc:sldMk cId="466931042" sldId="277"/>
            <ac:graphicFrameMk id="30" creationId="{55257AF2-308E-9E76-33CE-4CA96AD254D8}"/>
          </ac:graphicFrameMkLst>
        </pc:graphicFrameChg>
        <pc:picChg chg="add mod">
          <ac:chgData name="Tran Dung" userId="7baa4ad9-c059-44cf-bd7f-7336909d4bd3" providerId="ADAL" clId="{153E4FF4-349A-4F04-8DBF-1B90C4531488}" dt="2024-04-04T20:25:29.941" v="3100" actId="27614"/>
          <ac:picMkLst>
            <pc:docMk/>
            <pc:sldMk cId="466931042" sldId="277"/>
            <ac:picMk id="4" creationId="{15D5FA06-8C2E-7865-F892-5B365A206652}"/>
          </ac:picMkLst>
        </pc:picChg>
      </pc:sldChg>
      <pc:sldChg chg="del">
        <pc:chgData name="Tran Dung" userId="7baa4ad9-c059-44cf-bd7f-7336909d4bd3" providerId="ADAL" clId="{153E4FF4-349A-4F04-8DBF-1B90C4531488}" dt="2024-04-05T09:45:15.496" v="5303" actId="47"/>
        <pc:sldMkLst>
          <pc:docMk/>
          <pc:sldMk cId="2535386970" sldId="278"/>
        </pc:sldMkLst>
      </pc:sldChg>
      <pc:sldChg chg="del">
        <pc:chgData name="Tran Dung" userId="7baa4ad9-c059-44cf-bd7f-7336909d4bd3" providerId="ADAL" clId="{153E4FF4-349A-4F04-8DBF-1B90C4531488}" dt="2024-04-04T20:10:55.605" v="2799" actId="47"/>
        <pc:sldMkLst>
          <pc:docMk/>
          <pc:sldMk cId="979800134" sldId="279"/>
        </pc:sldMkLst>
      </pc:sldChg>
      <pc:sldChg chg="del">
        <pc:chgData name="Tran Dung" userId="7baa4ad9-c059-44cf-bd7f-7336909d4bd3" providerId="ADAL" clId="{153E4FF4-349A-4F04-8DBF-1B90C4531488}" dt="2024-04-04T20:10:55.605" v="2799" actId="47"/>
        <pc:sldMkLst>
          <pc:docMk/>
          <pc:sldMk cId="861965348" sldId="280"/>
        </pc:sldMkLst>
      </pc:sldChg>
      <pc:sldChg chg="del">
        <pc:chgData name="Tran Dung" userId="7baa4ad9-c059-44cf-bd7f-7336909d4bd3" providerId="ADAL" clId="{153E4FF4-349A-4F04-8DBF-1B90C4531488}" dt="2024-04-04T19:26:40.633" v="1562" actId="2696"/>
        <pc:sldMkLst>
          <pc:docMk/>
          <pc:sldMk cId="3544429997" sldId="282"/>
        </pc:sldMkLst>
      </pc:sldChg>
      <pc:sldChg chg="del">
        <pc:chgData name="Tran Dung" userId="7baa4ad9-c059-44cf-bd7f-7336909d4bd3" providerId="ADAL" clId="{153E4FF4-349A-4F04-8DBF-1B90C4531488}" dt="2024-04-05T09:11:02.438" v="4616" actId="47"/>
        <pc:sldMkLst>
          <pc:docMk/>
          <pc:sldMk cId="300820127" sldId="284"/>
        </pc:sldMkLst>
      </pc:sldChg>
      <pc:sldChg chg="del">
        <pc:chgData name="Tran Dung" userId="7baa4ad9-c059-44cf-bd7f-7336909d4bd3" providerId="ADAL" clId="{153E4FF4-349A-4F04-8DBF-1B90C4531488}" dt="2024-04-05T09:11:03.553" v="4617" actId="47"/>
        <pc:sldMkLst>
          <pc:docMk/>
          <pc:sldMk cId="1522127534" sldId="285"/>
        </pc:sldMkLst>
      </pc:sldChg>
      <pc:sldChg chg="del">
        <pc:chgData name="Tran Dung" userId="7baa4ad9-c059-44cf-bd7f-7336909d4bd3" providerId="ADAL" clId="{153E4FF4-349A-4F04-8DBF-1B90C4531488}" dt="2024-04-05T09:11:04.630" v="4618" actId="47"/>
        <pc:sldMkLst>
          <pc:docMk/>
          <pc:sldMk cId="806560921" sldId="286"/>
        </pc:sldMkLst>
      </pc:sldChg>
      <pc:sldChg chg="del">
        <pc:chgData name="Tran Dung" userId="7baa4ad9-c059-44cf-bd7f-7336909d4bd3" providerId="ADAL" clId="{153E4FF4-349A-4F04-8DBF-1B90C4531488}" dt="2024-04-05T09:11:06.089" v="4619" actId="47"/>
        <pc:sldMkLst>
          <pc:docMk/>
          <pc:sldMk cId="1652019348" sldId="287"/>
        </pc:sldMkLst>
      </pc:sldChg>
      <pc:sldChg chg="del">
        <pc:chgData name="Tran Dung" userId="7baa4ad9-c059-44cf-bd7f-7336909d4bd3" providerId="ADAL" clId="{153E4FF4-349A-4F04-8DBF-1B90C4531488}" dt="2024-04-05T09:11:07.352" v="4620" actId="47"/>
        <pc:sldMkLst>
          <pc:docMk/>
          <pc:sldMk cId="1285562159" sldId="288"/>
        </pc:sldMkLst>
      </pc:sldChg>
      <pc:sldChg chg="del">
        <pc:chgData name="Tran Dung" userId="7baa4ad9-c059-44cf-bd7f-7336909d4bd3" providerId="ADAL" clId="{153E4FF4-349A-4F04-8DBF-1B90C4531488}" dt="2024-04-05T09:11:09.677" v="4622" actId="47"/>
        <pc:sldMkLst>
          <pc:docMk/>
          <pc:sldMk cId="388117279" sldId="289"/>
        </pc:sldMkLst>
      </pc:sldChg>
      <pc:sldChg chg="del">
        <pc:chgData name="Tran Dung" userId="7baa4ad9-c059-44cf-bd7f-7336909d4bd3" providerId="ADAL" clId="{153E4FF4-349A-4F04-8DBF-1B90C4531488}" dt="2024-04-05T09:11:08.631" v="4621" actId="47"/>
        <pc:sldMkLst>
          <pc:docMk/>
          <pc:sldMk cId="1262603246" sldId="290"/>
        </pc:sldMkLst>
      </pc:sldChg>
      <pc:sldChg chg="del">
        <pc:chgData name="Tran Dung" userId="7baa4ad9-c059-44cf-bd7f-7336909d4bd3" providerId="ADAL" clId="{153E4FF4-349A-4F04-8DBF-1B90C4531488}" dt="2024-04-05T09:11:10.617" v="4623" actId="47"/>
        <pc:sldMkLst>
          <pc:docMk/>
          <pc:sldMk cId="2968553166" sldId="291"/>
        </pc:sldMkLst>
      </pc:sldChg>
      <pc:sldChg chg="del">
        <pc:chgData name="Tran Dung" userId="7baa4ad9-c059-44cf-bd7f-7336909d4bd3" providerId="ADAL" clId="{153E4FF4-349A-4F04-8DBF-1B90C4531488}" dt="2024-04-05T09:11:11.692" v="4624" actId="47"/>
        <pc:sldMkLst>
          <pc:docMk/>
          <pc:sldMk cId="2515897457" sldId="292"/>
        </pc:sldMkLst>
      </pc:sldChg>
      <pc:sldChg chg="del">
        <pc:chgData name="Tran Dung" userId="7baa4ad9-c059-44cf-bd7f-7336909d4bd3" providerId="ADAL" clId="{153E4FF4-349A-4F04-8DBF-1B90C4531488}" dt="2024-04-05T09:11:13.347" v="4625" actId="47"/>
        <pc:sldMkLst>
          <pc:docMk/>
          <pc:sldMk cId="1967944785" sldId="293"/>
        </pc:sldMkLst>
      </pc:sldChg>
      <pc:sldChg chg="del">
        <pc:chgData name="Tran Dung" userId="7baa4ad9-c059-44cf-bd7f-7336909d4bd3" providerId="ADAL" clId="{153E4FF4-349A-4F04-8DBF-1B90C4531488}" dt="2024-04-05T09:11:19.196" v="4627" actId="47"/>
        <pc:sldMkLst>
          <pc:docMk/>
          <pc:sldMk cId="2099437388" sldId="295"/>
        </pc:sldMkLst>
      </pc:sldChg>
      <pc:sldChg chg="del">
        <pc:chgData name="Tran Dung" userId="7baa4ad9-c059-44cf-bd7f-7336909d4bd3" providerId="ADAL" clId="{153E4FF4-349A-4F04-8DBF-1B90C4531488}" dt="2024-04-05T09:11:17.597" v="4626" actId="47"/>
        <pc:sldMkLst>
          <pc:docMk/>
          <pc:sldMk cId="1161244118" sldId="296"/>
        </pc:sldMkLst>
      </pc:sldChg>
      <pc:sldChg chg="addSp delSp modSp mod setBg addAnim delAnim">
        <pc:chgData name="Tran Dung" userId="7baa4ad9-c059-44cf-bd7f-7336909d4bd3" providerId="ADAL" clId="{153E4FF4-349A-4F04-8DBF-1B90C4531488}" dt="2024-04-05T09:45:08.947" v="5301" actId="26606"/>
        <pc:sldMkLst>
          <pc:docMk/>
          <pc:sldMk cId="642164401" sldId="297"/>
        </pc:sldMkLst>
        <pc:spChg chg="mod ord">
          <ac:chgData name="Tran Dung" userId="7baa4ad9-c059-44cf-bd7f-7336909d4bd3" providerId="ADAL" clId="{153E4FF4-349A-4F04-8DBF-1B90C4531488}" dt="2024-04-05T09:45:08.947" v="5301" actId="26606"/>
          <ac:spMkLst>
            <pc:docMk/>
            <pc:sldMk cId="642164401" sldId="297"/>
            <ac:spMk id="2" creationId="{B36EF432-DD6F-4832-9E31-E63A0F46BABF}"/>
          </ac:spMkLst>
        </pc:spChg>
        <pc:spChg chg="add">
          <ac:chgData name="Tran Dung" userId="7baa4ad9-c059-44cf-bd7f-7336909d4bd3" providerId="ADAL" clId="{153E4FF4-349A-4F04-8DBF-1B90C4531488}" dt="2024-04-05T09:17:49.110" v="4813"/>
          <ac:spMkLst>
            <pc:docMk/>
            <pc:sldMk cId="642164401" sldId="297"/>
            <ac:spMk id="3" creationId="{F8BDF7C5-A54C-5FBE-179C-D7420E741AE6}"/>
          </ac:spMkLst>
        </pc:spChg>
        <pc:spChg chg="del mod">
          <ac:chgData name="Tran Dung" userId="7baa4ad9-c059-44cf-bd7f-7336909d4bd3" providerId="ADAL" clId="{153E4FF4-349A-4F04-8DBF-1B90C4531488}" dt="2024-04-05T09:43:17.343" v="5285" actId="478"/>
          <ac:spMkLst>
            <pc:docMk/>
            <pc:sldMk cId="642164401" sldId="297"/>
            <ac:spMk id="5" creationId="{5F8B3447-F76F-4152-9A67-A2A90E544733}"/>
          </ac:spMkLst>
        </pc:spChg>
        <pc:spChg chg="add del">
          <ac:chgData name="Tran Dung" userId="7baa4ad9-c059-44cf-bd7f-7336909d4bd3" providerId="ADAL" clId="{153E4FF4-349A-4F04-8DBF-1B90C4531488}" dt="2024-04-05T09:45:08.928" v="5300" actId="26606"/>
          <ac:spMkLst>
            <pc:docMk/>
            <pc:sldMk cId="642164401" sldId="297"/>
            <ac:spMk id="9" creationId="{8D06CE56-3881-4ADA-8CEF-D18B02C242A3}"/>
          </ac:spMkLst>
        </pc:spChg>
        <pc:spChg chg="add del">
          <ac:chgData name="Tran Dung" userId="7baa4ad9-c059-44cf-bd7f-7336909d4bd3" providerId="ADAL" clId="{153E4FF4-349A-4F04-8DBF-1B90C4531488}" dt="2024-04-05T09:45:08.928" v="5300" actId="26606"/>
          <ac:spMkLst>
            <pc:docMk/>
            <pc:sldMk cId="642164401" sldId="297"/>
            <ac:spMk id="11" creationId="{79F3C543-62EC-4433-9C93-A2CD8764E9B4}"/>
          </ac:spMkLst>
        </pc:spChg>
        <pc:spChg chg="add del">
          <ac:chgData name="Tran Dung" userId="7baa4ad9-c059-44cf-bd7f-7336909d4bd3" providerId="ADAL" clId="{153E4FF4-349A-4F04-8DBF-1B90C4531488}" dt="2024-04-05T09:45:08.928" v="5300" actId="26606"/>
          <ac:spMkLst>
            <pc:docMk/>
            <pc:sldMk cId="642164401" sldId="297"/>
            <ac:spMk id="13" creationId="{0671A8AE-40A1-4631-A6B8-581AFF065482}"/>
          </ac:spMkLst>
        </pc:spChg>
        <pc:spChg chg="add del">
          <ac:chgData name="Tran Dung" userId="7baa4ad9-c059-44cf-bd7f-7336909d4bd3" providerId="ADAL" clId="{153E4FF4-349A-4F04-8DBF-1B90C4531488}" dt="2024-04-05T09:45:08.928" v="5300" actId="26606"/>
          <ac:spMkLst>
            <pc:docMk/>
            <pc:sldMk cId="642164401" sldId="297"/>
            <ac:spMk id="15" creationId="{A44CD100-6267-4E62-AA64-2182A3A6A1C0}"/>
          </ac:spMkLst>
        </pc:spChg>
        <pc:spChg chg="add del">
          <ac:chgData name="Tran Dung" userId="7baa4ad9-c059-44cf-bd7f-7336909d4bd3" providerId="ADAL" clId="{153E4FF4-349A-4F04-8DBF-1B90C4531488}" dt="2024-04-05T09:45:08.928" v="5300" actId="26606"/>
          <ac:spMkLst>
            <pc:docMk/>
            <pc:sldMk cId="642164401" sldId="297"/>
            <ac:spMk id="17" creationId="{AF2F604E-43BE-4DC3-B983-E071523364F8}"/>
          </ac:spMkLst>
        </pc:spChg>
        <pc:spChg chg="add del">
          <ac:chgData name="Tran Dung" userId="7baa4ad9-c059-44cf-bd7f-7336909d4bd3" providerId="ADAL" clId="{153E4FF4-349A-4F04-8DBF-1B90C4531488}" dt="2024-04-05T09:45:08.928" v="5300" actId="26606"/>
          <ac:spMkLst>
            <pc:docMk/>
            <pc:sldMk cId="642164401" sldId="297"/>
            <ac:spMk id="19" creationId="{08C9B587-E65E-4B52-B37C-ABEBB6E87928}"/>
          </ac:spMkLst>
        </pc:spChg>
        <pc:spChg chg="add">
          <ac:chgData name="Tran Dung" userId="7baa4ad9-c059-44cf-bd7f-7336909d4bd3" providerId="ADAL" clId="{153E4FF4-349A-4F04-8DBF-1B90C4531488}" dt="2024-04-05T09:45:08.947" v="5301" actId="26606"/>
          <ac:spMkLst>
            <pc:docMk/>
            <pc:sldMk cId="642164401" sldId="297"/>
            <ac:spMk id="21" creationId="{8D06CE56-3881-4ADA-8CEF-D18B02C242A3}"/>
          </ac:spMkLst>
        </pc:spChg>
        <pc:spChg chg="add">
          <ac:chgData name="Tran Dung" userId="7baa4ad9-c059-44cf-bd7f-7336909d4bd3" providerId="ADAL" clId="{153E4FF4-349A-4F04-8DBF-1B90C4531488}" dt="2024-04-05T09:45:08.947" v="5301" actId="26606"/>
          <ac:spMkLst>
            <pc:docMk/>
            <pc:sldMk cId="642164401" sldId="297"/>
            <ac:spMk id="22" creationId="{79F3C543-62EC-4433-9C93-A2CD8764E9B4}"/>
          </ac:spMkLst>
        </pc:spChg>
        <pc:spChg chg="add">
          <ac:chgData name="Tran Dung" userId="7baa4ad9-c059-44cf-bd7f-7336909d4bd3" providerId="ADAL" clId="{153E4FF4-349A-4F04-8DBF-1B90C4531488}" dt="2024-04-05T09:45:08.947" v="5301" actId="26606"/>
          <ac:spMkLst>
            <pc:docMk/>
            <pc:sldMk cId="642164401" sldId="297"/>
            <ac:spMk id="23" creationId="{5A59F003-E00A-43F9-91DC-CC54E3B87466}"/>
          </ac:spMkLst>
        </pc:spChg>
        <pc:spChg chg="add">
          <ac:chgData name="Tran Dung" userId="7baa4ad9-c059-44cf-bd7f-7336909d4bd3" providerId="ADAL" clId="{153E4FF4-349A-4F04-8DBF-1B90C4531488}" dt="2024-04-05T09:45:08.947" v="5301" actId="26606"/>
          <ac:spMkLst>
            <pc:docMk/>
            <pc:sldMk cId="642164401" sldId="297"/>
            <ac:spMk id="24" creationId="{D74A4382-E3AD-430A-9A1F-DFA3E0E77A7D}"/>
          </ac:spMkLst>
        </pc:spChg>
        <pc:spChg chg="add">
          <ac:chgData name="Tran Dung" userId="7baa4ad9-c059-44cf-bd7f-7336909d4bd3" providerId="ADAL" clId="{153E4FF4-349A-4F04-8DBF-1B90C4531488}" dt="2024-04-05T09:45:08.947" v="5301" actId="26606"/>
          <ac:spMkLst>
            <pc:docMk/>
            <pc:sldMk cId="642164401" sldId="297"/>
            <ac:spMk id="25" creationId="{79F40191-0F44-4FD1-82CC-ACB507C14BE6}"/>
          </ac:spMkLst>
        </pc:spChg>
        <pc:picChg chg="add mod">
          <ac:chgData name="Tran Dung" userId="7baa4ad9-c059-44cf-bd7f-7336909d4bd3" providerId="ADAL" clId="{153E4FF4-349A-4F04-8DBF-1B90C4531488}" dt="2024-04-05T09:45:08.947" v="5301" actId="26606"/>
          <ac:picMkLst>
            <pc:docMk/>
            <pc:sldMk cId="642164401" sldId="297"/>
            <ac:picMk id="4" creationId="{10BF7840-E098-9BAD-9D34-31184454E00B}"/>
          </ac:picMkLst>
        </pc:picChg>
        <pc:picChg chg="add del mod">
          <ac:chgData name="Tran Dung" userId="7baa4ad9-c059-44cf-bd7f-7336909d4bd3" providerId="ADAL" clId="{153E4FF4-349A-4F04-8DBF-1B90C4531488}" dt="2024-04-05T09:43:26.393" v="5296" actId="478"/>
          <ac:picMkLst>
            <pc:docMk/>
            <pc:sldMk cId="642164401" sldId="297"/>
            <ac:picMk id="4099" creationId="{C77362A7-76E3-D5A6-A08A-B7006A64A9A2}"/>
          </ac:picMkLst>
        </pc:picChg>
      </pc:sldChg>
      <pc:sldChg chg="del">
        <pc:chgData name="Tran Dung" userId="7baa4ad9-c059-44cf-bd7f-7336909d4bd3" providerId="ADAL" clId="{153E4FF4-349A-4F04-8DBF-1B90C4531488}" dt="2024-04-05T09:45:14.489" v="5302" actId="47"/>
        <pc:sldMkLst>
          <pc:docMk/>
          <pc:sldMk cId="3905302673" sldId="298"/>
        </pc:sldMkLst>
      </pc:sldChg>
      <pc:sldChg chg="addSp delSp modSp add mod delAnim modAnim">
        <pc:chgData name="Tran Dung" userId="7baa4ad9-c059-44cf-bd7f-7336909d4bd3" providerId="ADAL" clId="{153E4FF4-349A-4F04-8DBF-1B90C4531488}" dt="2024-04-05T10:23:06.335" v="5394"/>
        <pc:sldMkLst>
          <pc:docMk/>
          <pc:sldMk cId="203418970" sldId="299"/>
        </pc:sldMkLst>
        <pc:spChg chg="mod">
          <ac:chgData name="Tran Dung" userId="7baa4ad9-c059-44cf-bd7f-7336909d4bd3" providerId="ADAL" clId="{153E4FF4-349A-4F04-8DBF-1B90C4531488}" dt="2024-04-04T19:21:04.271" v="1489" actId="207"/>
          <ac:spMkLst>
            <pc:docMk/>
            <pc:sldMk cId="203418970" sldId="299"/>
            <ac:spMk id="2" creationId="{B36EF432-DD6F-4832-9E31-E63A0F46BABF}"/>
          </ac:spMkLst>
        </pc:spChg>
        <pc:spChg chg="del">
          <ac:chgData name="Tran Dung" userId="7baa4ad9-c059-44cf-bd7f-7336909d4bd3" providerId="ADAL" clId="{153E4FF4-349A-4F04-8DBF-1B90C4531488}" dt="2024-04-04T18:47:50.227" v="658" actId="478"/>
          <ac:spMkLst>
            <pc:docMk/>
            <pc:sldMk cId="203418970" sldId="299"/>
            <ac:spMk id="3" creationId="{25D19DC1-D1F5-4EB9-926A-BEEC15E2E852}"/>
          </ac:spMkLst>
        </pc:spChg>
        <pc:spChg chg="mod">
          <ac:chgData name="Tran Dung" userId="7baa4ad9-c059-44cf-bd7f-7336909d4bd3" providerId="ADAL" clId="{153E4FF4-349A-4F04-8DBF-1B90C4531488}" dt="2024-04-05T09:45:58.689" v="5306" actId="14100"/>
          <ac:spMkLst>
            <pc:docMk/>
            <pc:sldMk cId="203418970" sldId="299"/>
            <ac:spMk id="4" creationId="{1529470C-7524-4C22-B173-6ADD89A05D66}"/>
          </ac:spMkLst>
        </pc:spChg>
        <pc:spChg chg="del">
          <ac:chgData name="Tran Dung" userId="7baa4ad9-c059-44cf-bd7f-7336909d4bd3" providerId="ADAL" clId="{153E4FF4-349A-4F04-8DBF-1B90C4531488}" dt="2024-04-04T18:47:52.071" v="659" actId="478"/>
          <ac:spMkLst>
            <pc:docMk/>
            <pc:sldMk cId="203418970" sldId="299"/>
            <ac:spMk id="5" creationId="{5F8B3447-F76F-4152-9A67-A2A90E544733}"/>
          </ac:spMkLst>
        </pc:spChg>
        <pc:spChg chg="del">
          <ac:chgData name="Tran Dung" userId="7baa4ad9-c059-44cf-bd7f-7336909d4bd3" providerId="ADAL" clId="{153E4FF4-349A-4F04-8DBF-1B90C4531488}" dt="2024-04-04T18:47:20.118" v="650" actId="478"/>
          <ac:spMkLst>
            <pc:docMk/>
            <pc:sldMk cId="203418970" sldId="299"/>
            <ac:spMk id="6" creationId="{96270504-206C-6821-875E-D700A43B7C1C}"/>
          </ac:spMkLst>
        </pc:spChg>
        <pc:spChg chg="add del mod">
          <ac:chgData name="Tran Dung" userId="7baa4ad9-c059-44cf-bd7f-7336909d4bd3" providerId="ADAL" clId="{153E4FF4-349A-4F04-8DBF-1B90C4531488}" dt="2024-04-04T18:47:57.536" v="660" actId="478"/>
          <ac:spMkLst>
            <pc:docMk/>
            <pc:sldMk cId="203418970" sldId="299"/>
            <ac:spMk id="8" creationId="{376BDF44-0C8B-2A94-4DA0-917E28A75FFB}"/>
          </ac:spMkLst>
        </pc:spChg>
        <pc:picChg chg="del mod">
          <ac:chgData name="Tran Dung" userId="7baa4ad9-c059-44cf-bd7f-7336909d4bd3" providerId="ADAL" clId="{153E4FF4-349A-4F04-8DBF-1B90C4531488}" dt="2024-04-04T19:05:25.245" v="933" actId="478"/>
          <ac:picMkLst>
            <pc:docMk/>
            <pc:sldMk cId="203418970" sldId="299"/>
            <ac:picMk id="1026" creationId="{82F2E1C6-0174-AFF5-4F5C-81F8FC46048B}"/>
          </ac:picMkLst>
        </pc:picChg>
        <pc:picChg chg="add mod">
          <ac:chgData name="Tran Dung" userId="7baa4ad9-c059-44cf-bd7f-7336909d4bd3" providerId="ADAL" clId="{153E4FF4-349A-4F04-8DBF-1B90C4531488}" dt="2024-04-04T19:21:17.621" v="1493" actId="1076"/>
          <ac:picMkLst>
            <pc:docMk/>
            <pc:sldMk cId="203418970" sldId="299"/>
            <ac:picMk id="2050" creationId="{EFA2AEAD-4312-9230-EE50-19394A36DBA0}"/>
          </ac:picMkLst>
        </pc:picChg>
      </pc:sldChg>
      <pc:sldChg chg="delSp modSp add mod delAnim modAnim">
        <pc:chgData name="Tran Dung" userId="7baa4ad9-c059-44cf-bd7f-7336909d4bd3" providerId="ADAL" clId="{153E4FF4-349A-4F04-8DBF-1B90C4531488}" dt="2024-04-05T10:40:10.725" v="5408" actId="20577"/>
        <pc:sldMkLst>
          <pc:docMk/>
          <pc:sldMk cId="39887902" sldId="300"/>
        </pc:sldMkLst>
        <pc:spChg chg="mod">
          <ac:chgData name="Tran Dung" userId="7baa4ad9-c059-44cf-bd7f-7336909d4bd3" providerId="ADAL" clId="{153E4FF4-349A-4F04-8DBF-1B90C4531488}" dt="2024-04-04T19:21:56.059" v="1509" actId="207"/>
          <ac:spMkLst>
            <pc:docMk/>
            <pc:sldMk cId="39887902" sldId="300"/>
            <ac:spMk id="2" creationId="{B36EF432-DD6F-4832-9E31-E63A0F46BABF}"/>
          </ac:spMkLst>
        </pc:spChg>
        <pc:spChg chg="mod">
          <ac:chgData name="Tran Dung" userId="7baa4ad9-c059-44cf-bd7f-7336909d4bd3" providerId="ADAL" clId="{153E4FF4-349A-4F04-8DBF-1B90C4531488}" dt="2024-04-05T10:40:10.725" v="5408" actId="20577"/>
          <ac:spMkLst>
            <pc:docMk/>
            <pc:sldMk cId="39887902" sldId="300"/>
            <ac:spMk id="3" creationId="{25D19DC1-D1F5-4EB9-926A-BEEC15E2E852}"/>
          </ac:spMkLst>
        </pc:spChg>
        <pc:spChg chg="del">
          <ac:chgData name="Tran Dung" userId="7baa4ad9-c059-44cf-bd7f-7336909d4bd3" providerId="ADAL" clId="{153E4FF4-349A-4F04-8DBF-1B90C4531488}" dt="2024-04-04T19:06:13.963" v="949" actId="478"/>
          <ac:spMkLst>
            <pc:docMk/>
            <pc:sldMk cId="39887902" sldId="300"/>
            <ac:spMk id="4" creationId="{1529470C-7524-4C22-B173-6ADD89A05D66}"/>
          </ac:spMkLst>
        </pc:spChg>
        <pc:spChg chg="del">
          <ac:chgData name="Tran Dung" userId="7baa4ad9-c059-44cf-bd7f-7336909d4bd3" providerId="ADAL" clId="{153E4FF4-349A-4F04-8DBF-1B90C4531488}" dt="2024-04-04T19:06:16.023" v="950" actId="478"/>
          <ac:spMkLst>
            <pc:docMk/>
            <pc:sldMk cId="39887902" sldId="300"/>
            <ac:spMk id="5" creationId="{5F8B3447-F76F-4152-9A67-A2A90E544733}"/>
          </ac:spMkLst>
        </pc:spChg>
        <pc:spChg chg="del">
          <ac:chgData name="Tran Dung" userId="7baa4ad9-c059-44cf-bd7f-7336909d4bd3" providerId="ADAL" clId="{153E4FF4-349A-4F04-8DBF-1B90C4531488}" dt="2024-04-04T19:05:59.513" v="943" actId="478"/>
          <ac:spMkLst>
            <pc:docMk/>
            <pc:sldMk cId="39887902" sldId="300"/>
            <ac:spMk id="6" creationId="{96270504-206C-6821-875E-D700A43B7C1C}"/>
          </ac:spMkLst>
        </pc:spChg>
        <pc:spChg chg="del">
          <ac:chgData name="Tran Dung" userId="7baa4ad9-c059-44cf-bd7f-7336909d4bd3" providerId="ADAL" clId="{153E4FF4-349A-4F04-8DBF-1B90C4531488}" dt="2024-04-04T19:06:01.547" v="944" actId="478"/>
          <ac:spMkLst>
            <pc:docMk/>
            <pc:sldMk cId="39887902" sldId="300"/>
            <ac:spMk id="7" creationId="{5FD8DD69-4A88-6F0D-81F1-3B5DABE06A37}"/>
          </ac:spMkLst>
        </pc:spChg>
        <pc:spChg chg="del">
          <ac:chgData name="Tran Dung" userId="7baa4ad9-c059-44cf-bd7f-7336909d4bd3" providerId="ADAL" clId="{153E4FF4-349A-4F04-8DBF-1B90C4531488}" dt="2024-04-04T19:06:04.384" v="945" actId="478"/>
          <ac:spMkLst>
            <pc:docMk/>
            <pc:sldMk cId="39887902" sldId="300"/>
            <ac:spMk id="8" creationId="{DAD7AE6D-2CB5-973A-0449-16DFE1EA786D}"/>
          </ac:spMkLst>
        </pc:spChg>
        <pc:spChg chg="del">
          <ac:chgData name="Tran Dung" userId="7baa4ad9-c059-44cf-bd7f-7336909d4bd3" providerId="ADAL" clId="{153E4FF4-349A-4F04-8DBF-1B90C4531488}" dt="2024-04-04T19:06:05.103" v="946" actId="478"/>
          <ac:spMkLst>
            <pc:docMk/>
            <pc:sldMk cId="39887902" sldId="300"/>
            <ac:spMk id="9" creationId="{7EACB803-7D62-7886-E8EE-3C236365AF16}"/>
          </ac:spMkLst>
        </pc:spChg>
        <pc:picChg chg="del">
          <ac:chgData name="Tran Dung" userId="7baa4ad9-c059-44cf-bd7f-7336909d4bd3" providerId="ADAL" clId="{153E4FF4-349A-4F04-8DBF-1B90C4531488}" dt="2024-04-04T19:06:05.996" v="947" actId="478"/>
          <ac:picMkLst>
            <pc:docMk/>
            <pc:sldMk cId="39887902" sldId="300"/>
            <ac:picMk id="1028" creationId="{EA0A4D66-D73E-31E2-6D7D-6ED821FBA9F7}"/>
          </ac:picMkLst>
        </pc:picChg>
      </pc:sldChg>
      <pc:sldChg chg="addSp delSp modSp add mod setBg addAnim delAnim delDesignElem modNotesTx">
        <pc:chgData name="Tran Dung" userId="7baa4ad9-c059-44cf-bd7f-7336909d4bd3" providerId="ADAL" clId="{153E4FF4-349A-4F04-8DBF-1B90C4531488}" dt="2024-04-05T07:41:24.633" v="3544" actId="1076"/>
        <pc:sldMkLst>
          <pc:docMk/>
          <pc:sldMk cId="2075743154" sldId="301"/>
        </pc:sldMkLst>
        <pc:spChg chg="mod">
          <ac:chgData name="Tran Dung" userId="7baa4ad9-c059-44cf-bd7f-7336909d4bd3" providerId="ADAL" clId="{153E4FF4-349A-4F04-8DBF-1B90C4531488}" dt="2024-04-04T20:08:46.845" v="2750" actId="207"/>
          <ac:spMkLst>
            <pc:docMk/>
            <pc:sldMk cId="2075743154" sldId="301"/>
            <ac:spMk id="2" creationId="{DD4E06C2-380C-4D1F-B127-022AC8176662}"/>
          </ac:spMkLst>
        </pc:spChg>
        <pc:spChg chg="add del mod ord">
          <ac:chgData name="Tran Dung" userId="7baa4ad9-c059-44cf-bd7f-7336909d4bd3" providerId="ADAL" clId="{153E4FF4-349A-4F04-8DBF-1B90C4531488}" dt="2024-04-04T20:08:41.525" v="2749" actId="14100"/>
          <ac:spMkLst>
            <pc:docMk/>
            <pc:sldMk cId="2075743154" sldId="301"/>
            <ac:spMk id="5" creationId="{E00343E1-FBB2-0067-3C37-E436C7619CEC}"/>
          </ac:spMkLst>
        </pc:spChg>
        <pc:spChg chg="del mod">
          <ac:chgData name="Tran Dung" userId="7baa4ad9-c059-44cf-bd7f-7336909d4bd3" providerId="ADAL" clId="{153E4FF4-349A-4F04-8DBF-1B90C4531488}" dt="2024-04-04T20:03:37.423" v="2525" actId="478"/>
          <ac:spMkLst>
            <pc:docMk/>
            <pc:sldMk cId="2075743154" sldId="301"/>
            <ac:spMk id="10" creationId="{DB21772C-29CA-7110-8E37-72089EED087A}"/>
          </ac:spMkLst>
        </pc:spChg>
        <pc:spChg chg="add del">
          <ac:chgData name="Tran Dung" userId="7baa4ad9-c059-44cf-bd7f-7336909d4bd3" providerId="ADAL" clId="{153E4FF4-349A-4F04-8DBF-1B90C4531488}" dt="2024-04-04T20:07:19.557" v="2700" actId="26606"/>
          <ac:spMkLst>
            <pc:docMk/>
            <pc:sldMk cId="2075743154" sldId="301"/>
            <ac:spMk id="12" creationId="{E5BBB0F9-6A59-4D02-A9C7-A2D6516684CE}"/>
          </ac:spMkLst>
        </pc:spChg>
        <pc:spChg chg="add del">
          <ac:chgData name="Tran Dung" userId="7baa4ad9-c059-44cf-bd7f-7336909d4bd3" providerId="ADAL" clId="{153E4FF4-349A-4F04-8DBF-1B90C4531488}" dt="2024-04-04T20:07:19.557" v="2700" actId="26606"/>
          <ac:spMkLst>
            <pc:docMk/>
            <pc:sldMk cId="2075743154" sldId="301"/>
            <ac:spMk id="15" creationId="{92468898-5A6E-4D55-85EC-308E785EE06C}"/>
          </ac:spMkLst>
        </pc:spChg>
        <pc:spChg chg="add del">
          <ac:chgData name="Tran Dung" userId="7baa4ad9-c059-44cf-bd7f-7336909d4bd3" providerId="ADAL" clId="{153E4FF4-349A-4F04-8DBF-1B90C4531488}" dt="2024-04-04T20:07:19.557" v="2700" actId="26606"/>
          <ac:spMkLst>
            <pc:docMk/>
            <pc:sldMk cId="2075743154" sldId="301"/>
            <ac:spMk id="17" creationId="{3E23A947-2D45-4208-AE2B-64948C87A3EB}"/>
          </ac:spMkLst>
        </pc:spChg>
        <pc:spChg chg="del">
          <ac:chgData name="Tran Dung" userId="7baa4ad9-c059-44cf-bd7f-7336909d4bd3" providerId="ADAL" clId="{153E4FF4-349A-4F04-8DBF-1B90C4531488}" dt="2024-04-04T19:54:07.641" v="2083"/>
          <ac:spMkLst>
            <pc:docMk/>
            <pc:sldMk cId="2075743154" sldId="301"/>
            <ac:spMk id="19" creationId="{7517A47C-B2E5-4B79-8061-D74B1311AF6E}"/>
          </ac:spMkLst>
        </pc:spChg>
        <pc:spChg chg="del">
          <ac:chgData name="Tran Dung" userId="7baa4ad9-c059-44cf-bd7f-7336909d4bd3" providerId="ADAL" clId="{153E4FF4-349A-4F04-8DBF-1B90C4531488}" dt="2024-04-04T19:54:07.641" v="2083"/>
          <ac:spMkLst>
            <pc:docMk/>
            <pc:sldMk cId="2075743154" sldId="301"/>
            <ac:spMk id="21" creationId="{C505E780-2083-4CB5-A42A-5E0E2908ECC3}"/>
          </ac:spMkLst>
        </pc:spChg>
        <pc:spChg chg="add del">
          <ac:chgData name="Tran Dung" userId="7baa4ad9-c059-44cf-bd7f-7336909d4bd3" providerId="ADAL" clId="{153E4FF4-349A-4F04-8DBF-1B90C4531488}" dt="2024-04-04T20:07:19.541" v="2699" actId="26606"/>
          <ac:spMkLst>
            <pc:docMk/>
            <pc:sldMk cId="2075743154" sldId="301"/>
            <ac:spMk id="22" creationId="{92468898-5A6E-4D55-85EC-308E785EE06C}"/>
          </ac:spMkLst>
        </pc:spChg>
        <pc:spChg chg="del">
          <ac:chgData name="Tran Dung" userId="7baa4ad9-c059-44cf-bd7f-7336909d4bd3" providerId="ADAL" clId="{153E4FF4-349A-4F04-8DBF-1B90C4531488}" dt="2024-04-04T19:54:07.641" v="2083"/>
          <ac:spMkLst>
            <pc:docMk/>
            <pc:sldMk cId="2075743154" sldId="301"/>
            <ac:spMk id="23" creationId="{D2C0AE1C-0118-41AE-8A10-7CDCBF10E96F}"/>
          </ac:spMkLst>
        </pc:spChg>
        <pc:spChg chg="add del">
          <ac:chgData name="Tran Dung" userId="7baa4ad9-c059-44cf-bd7f-7336909d4bd3" providerId="ADAL" clId="{153E4FF4-349A-4F04-8DBF-1B90C4531488}" dt="2024-04-04T20:07:19.541" v="2699" actId="26606"/>
          <ac:spMkLst>
            <pc:docMk/>
            <pc:sldMk cId="2075743154" sldId="301"/>
            <ac:spMk id="24" creationId="{3E23A947-2D45-4208-AE2B-64948C87A3EB}"/>
          </ac:spMkLst>
        </pc:spChg>
        <pc:spChg chg="del">
          <ac:chgData name="Tran Dung" userId="7baa4ad9-c059-44cf-bd7f-7336909d4bd3" providerId="ADAL" clId="{153E4FF4-349A-4F04-8DBF-1B90C4531488}" dt="2024-04-04T19:54:07.641" v="2083"/>
          <ac:spMkLst>
            <pc:docMk/>
            <pc:sldMk cId="2075743154" sldId="301"/>
            <ac:spMk id="25" creationId="{463EEC44-1BA3-44ED-81FC-A644B04B2A44}"/>
          </ac:spMkLst>
        </pc:spChg>
        <pc:spChg chg="add del">
          <ac:chgData name="Tran Dung" userId="7baa4ad9-c059-44cf-bd7f-7336909d4bd3" providerId="ADAL" clId="{153E4FF4-349A-4F04-8DBF-1B90C4531488}" dt="2024-04-04T20:07:19.541" v="2699" actId="26606"/>
          <ac:spMkLst>
            <pc:docMk/>
            <pc:sldMk cId="2075743154" sldId="301"/>
            <ac:spMk id="26" creationId="{E5BBB0F9-6A59-4D02-A9C7-A2D6516684CE}"/>
          </ac:spMkLst>
        </pc:spChg>
        <pc:spChg chg="add">
          <ac:chgData name="Tran Dung" userId="7baa4ad9-c059-44cf-bd7f-7336909d4bd3" providerId="ADAL" clId="{153E4FF4-349A-4F04-8DBF-1B90C4531488}" dt="2024-04-04T20:07:19.557" v="2700" actId="26606"/>
          <ac:spMkLst>
            <pc:docMk/>
            <pc:sldMk cId="2075743154" sldId="301"/>
            <ac:spMk id="28" creationId="{98E79BE4-34FE-485A-98A5-92CE8F7C4743}"/>
          </ac:spMkLst>
        </pc:spChg>
        <pc:spChg chg="add">
          <ac:chgData name="Tran Dung" userId="7baa4ad9-c059-44cf-bd7f-7336909d4bd3" providerId="ADAL" clId="{153E4FF4-349A-4F04-8DBF-1B90C4531488}" dt="2024-04-04T20:07:19.557" v="2700" actId="26606"/>
          <ac:spMkLst>
            <pc:docMk/>
            <pc:sldMk cId="2075743154" sldId="301"/>
            <ac:spMk id="29" creationId="{0288C6B4-AFC3-407F-A595-EFFD38D4CCAF}"/>
          </ac:spMkLst>
        </pc:spChg>
        <pc:spChg chg="add">
          <ac:chgData name="Tran Dung" userId="7baa4ad9-c059-44cf-bd7f-7336909d4bd3" providerId="ADAL" clId="{153E4FF4-349A-4F04-8DBF-1B90C4531488}" dt="2024-04-04T20:07:19.557" v="2700" actId="26606"/>
          <ac:spMkLst>
            <pc:docMk/>
            <pc:sldMk cId="2075743154" sldId="301"/>
            <ac:spMk id="30" creationId="{7A5F0580-5EE9-419F-96EE-B6529EF6E7D0}"/>
          </ac:spMkLst>
        </pc:spChg>
        <pc:spChg chg="add">
          <ac:chgData name="Tran Dung" userId="7baa4ad9-c059-44cf-bd7f-7336909d4bd3" providerId="ADAL" clId="{153E4FF4-349A-4F04-8DBF-1B90C4531488}" dt="2024-04-04T20:07:19.557" v="2700" actId="26606"/>
          <ac:spMkLst>
            <pc:docMk/>
            <pc:sldMk cId="2075743154" sldId="301"/>
            <ac:spMk id="31" creationId="{CF236821-17FE-429B-8D2C-08E13A64EA40}"/>
          </ac:spMkLst>
        </pc:spChg>
        <pc:spChg chg="add">
          <ac:chgData name="Tran Dung" userId="7baa4ad9-c059-44cf-bd7f-7336909d4bd3" providerId="ADAL" clId="{153E4FF4-349A-4F04-8DBF-1B90C4531488}" dt="2024-04-04T20:07:19.557" v="2700" actId="26606"/>
          <ac:spMkLst>
            <pc:docMk/>
            <pc:sldMk cId="2075743154" sldId="301"/>
            <ac:spMk id="32" creationId="{C0BDBCD2-E081-43AB-9119-C55465E59757}"/>
          </ac:spMkLst>
        </pc:spChg>
        <pc:picChg chg="add mod">
          <ac:chgData name="Tran Dung" userId="7baa4ad9-c059-44cf-bd7f-7336909d4bd3" providerId="ADAL" clId="{153E4FF4-349A-4F04-8DBF-1B90C4531488}" dt="2024-04-05T07:41:24.633" v="3544" actId="1076"/>
          <ac:picMkLst>
            <pc:docMk/>
            <pc:sldMk cId="2075743154" sldId="301"/>
            <ac:picMk id="4" creationId="{A669D1F5-9F31-F95E-EAB6-6A5856A38213}"/>
          </ac:picMkLst>
        </pc:picChg>
        <pc:picChg chg="del">
          <ac:chgData name="Tran Dung" userId="7baa4ad9-c059-44cf-bd7f-7336909d4bd3" providerId="ADAL" clId="{153E4FF4-349A-4F04-8DBF-1B90C4531488}" dt="2024-04-04T19:54:53.209" v="2085" actId="478"/>
          <ac:picMkLst>
            <pc:docMk/>
            <pc:sldMk cId="2075743154" sldId="301"/>
            <ac:picMk id="7" creationId="{4685945D-8B38-6F7F-A954-20545E681360}"/>
          </ac:picMkLst>
        </pc:picChg>
        <pc:cxnChg chg="del">
          <ac:chgData name="Tran Dung" userId="7baa4ad9-c059-44cf-bd7f-7336909d4bd3" providerId="ADAL" clId="{153E4FF4-349A-4F04-8DBF-1B90C4531488}" dt="2024-04-04T19:54:16.642" v="2084" actId="478"/>
          <ac:cxnSpMkLst>
            <pc:docMk/>
            <pc:sldMk cId="2075743154" sldId="301"/>
            <ac:cxnSpMk id="14" creationId="{A29F4F33-7B05-D032-255B-9097AA2F212F}"/>
          </ac:cxnSpMkLst>
        </pc:cxnChg>
      </pc:sldChg>
      <pc:sldChg chg="addSp delSp modSp add mod ord modNotesTx">
        <pc:chgData name="Tran Dung" userId="7baa4ad9-c059-44cf-bd7f-7336909d4bd3" providerId="ADAL" clId="{153E4FF4-349A-4F04-8DBF-1B90C4531488}" dt="2024-04-05T07:42:18.188" v="3545" actId="20577"/>
        <pc:sldMkLst>
          <pc:docMk/>
          <pc:sldMk cId="586787796" sldId="302"/>
        </pc:sldMkLst>
        <pc:spChg chg="mod">
          <ac:chgData name="Tran Dung" userId="7baa4ad9-c059-44cf-bd7f-7336909d4bd3" providerId="ADAL" clId="{153E4FF4-349A-4F04-8DBF-1B90C4531488}" dt="2024-04-04T20:21:51.456" v="3025" actId="26606"/>
          <ac:spMkLst>
            <pc:docMk/>
            <pc:sldMk cId="586787796" sldId="302"/>
            <ac:spMk id="2" creationId="{B36EF432-DD6F-4832-9E31-E63A0F46BABF}"/>
          </ac:spMkLst>
        </pc:spChg>
        <pc:spChg chg="del">
          <ac:chgData name="Tran Dung" userId="7baa4ad9-c059-44cf-bd7f-7336909d4bd3" providerId="ADAL" clId="{153E4FF4-349A-4F04-8DBF-1B90C4531488}" dt="2024-04-04T20:21:27.875" v="3018" actId="478"/>
          <ac:spMkLst>
            <pc:docMk/>
            <pc:sldMk cId="586787796" sldId="302"/>
            <ac:spMk id="5" creationId="{7F528E6C-9D93-698E-83D5-4C3499CF6E05}"/>
          </ac:spMkLst>
        </pc:spChg>
        <pc:spChg chg="del">
          <ac:chgData name="Tran Dung" userId="7baa4ad9-c059-44cf-bd7f-7336909d4bd3" providerId="ADAL" clId="{153E4FF4-349A-4F04-8DBF-1B90C4531488}" dt="2024-04-04T20:21:22.301" v="3016" actId="478"/>
          <ac:spMkLst>
            <pc:docMk/>
            <pc:sldMk cId="586787796" sldId="302"/>
            <ac:spMk id="7" creationId="{9FC4B15D-A8BF-422F-84E1-6E90FD2D7E70}"/>
          </ac:spMkLst>
        </pc:spChg>
        <pc:spChg chg="add del">
          <ac:chgData name="Tran Dung" userId="7baa4ad9-c059-44cf-bd7f-7336909d4bd3" providerId="ADAL" clId="{153E4FF4-349A-4F04-8DBF-1B90C4531488}" dt="2024-04-04T20:21:51.456" v="3025" actId="26606"/>
          <ac:spMkLst>
            <pc:docMk/>
            <pc:sldMk cId="586787796" sldId="302"/>
            <ac:spMk id="12" creationId="{0288C6B4-AFC3-407F-A595-EFFD38D4CCAF}"/>
          </ac:spMkLst>
        </pc:spChg>
        <pc:spChg chg="add del">
          <ac:chgData name="Tran Dung" userId="7baa4ad9-c059-44cf-bd7f-7336909d4bd3" providerId="ADAL" clId="{153E4FF4-349A-4F04-8DBF-1B90C4531488}" dt="2024-04-04T20:21:51.456" v="3025" actId="26606"/>
          <ac:spMkLst>
            <pc:docMk/>
            <pc:sldMk cId="586787796" sldId="302"/>
            <ac:spMk id="14" creationId="{CF236821-17FE-429B-8D2C-08E13A64EA40}"/>
          </ac:spMkLst>
        </pc:spChg>
        <pc:spChg chg="add del">
          <ac:chgData name="Tran Dung" userId="7baa4ad9-c059-44cf-bd7f-7336909d4bd3" providerId="ADAL" clId="{153E4FF4-349A-4F04-8DBF-1B90C4531488}" dt="2024-04-04T20:21:51.456" v="3025" actId="26606"/>
          <ac:spMkLst>
            <pc:docMk/>
            <pc:sldMk cId="586787796" sldId="302"/>
            <ac:spMk id="16" creationId="{C0BDBCD2-E081-43AB-9119-C55465E59757}"/>
          </ac:spMkLst>
        </pc:spChg>
        <pc:spChg chg="add del">
          <ac:chgData name="Tran Dung" userId="7baa4ad9-c059-44cf-bd7f-7336909d4bd3" providerId="ADAL" clId="{153E4FF4-349A-4F04-8DBF-1B90C4531488}" dt="2024-04-04T20:21:51.456" v="3025" actId="26606"/>
          <ac:spMkLst>
            <pc:docMk/>
            <pc:sldMk cId="586787796" sldId="302"/>
            <ac:spMk id="18" creationId="{98E79BE4-34FE-485A-98A5-92CE8F7C4743}"/>
          </ac:spMkLst>
        </pc:spChg>
        <pc:spChg chg="add del">
          <ac:chgData name="Tran Dung" userId="7baa4ad9-c059-44cf-bd7f-7336909d4bd3" providerId="ADAL" clId="{153E4FF4-349A-4F04-8DBF-1B90C4531488}" dt="2024-04-04T20:21:51.456" v="3025" actId="26606"/>
          <ac:spMkLst>
            <pc:docMk/>
            <pc:sldMk cId="586787796" sldId="302"/>
            <ac:spMk id="20" creationId="{7A5F0580-5EE9-419F-96EE-B6529EF6E7D0}"/>
          </ac:spMkLst>
        </pc:spChg>
        <pc:spChg chg="add del">
          <ac:chgData name="Tran Dung" userId="7baa4ad9-c059-44cf-bd7f-7336909d4bd3" providerId="ADAL" clId="{153E4FF4-349A-4F04-8DBF-1B90C4531488}" dt="2024-04-04T20:21:37.928" v="3020" actId="26606"/>
          <ac:spMkLst>
            <pc:docMk/>
            <pc:sldMk cId="586787796" sldId="302"/>
            <ac:spMk id="25" creationId="{8D06CE56-3881-4ADA-8CEF-D18B02C242A3}"/>
          </ac:spMkLst>
        </pc:spChg>
        <pc:spChg chg="add">
          <ac:chgData name="Tran Dung" userId="7baa4ad9-c059-44cf-bd7f-7336909d4bd3" providerId="ADAL" clId="{153E4FF4-349A-4F04-8DBF-1B90C4531488}" dt="2024-04-04T20:21:51.456" v="3025" actId="26606"/>
          <ac:spMkLst>
            <pc:docMk/>
            <pc:sldMk cId="586787796" sldId="302"/>
            <ac:spMk id="26" creationId="{8D06CE56-3881-4ADA-8CEF-D18B02C242A3}"/>
          </ac:spMkLst>
        </pc:spChg>
        <pc:spChg chg="add del">
          <ac:chgData name="Tran Dung" userId="7baa4ad9-c059-44cf-bd7f-7336909d4bd3" providerId="ADAL" clId="{153E4FF4-349A-4F04-8DBF-1B90C4531488}" dt="2024-04-04T20:21:37.928" v="3020" actId="26606"/>
          <ac:spMkLst>
            <pc:docMk/>
            <pc:sldMk cId="586787796" sldId="302"/>
            <ac:spMk id="27" creationId="{79F3C543-62EC-4433-9C93-A2CD8764E9B4}"/>
          </ac:spMkLst>
        </pc:spChg>
        <pc:spChg chg="add">
          <ac:chgData name="Tran Dung" userId="7baa4ad9-c059-44cf-bd7f-7336909d4bd3" providerId="ADAL" clId="{153E4FF4-349A-4F04-8DBF-1B90C4531488}" dt="2024-04-04T20:21:51.456" v="3025" actId="26606"/>
          <ac:spMkLst>
            <pc:docMk/>
            <pc:sldMk cId="586787796" sldId="302"/>
            <ac:spMk id="28" creationId="{79F3C543-62EC-4433-9C93-A2CD8764E9B4}"/>
          </ac:spMkLst>
        </pc:spChg>
        <pc:spChg chg="add del">
          <ac:chgData name="Tran Dung" userId="7baa4ad9-c059-44cf-bd7f-7336909d4bd3" providerId="ADAL" clId="{153E4FF4-349A-4F04-8DBF-1B90C4531488}" dt="2024-04-04T20:21:37.928" v="3020" actId="26606"/>
          <ac:spMkLst>
            <pc:docMk/>
            <pc:sldMk cId="586787796" sldId="302"/>
            <ac:spMk id="29" creationId="{FFD48BC7-DC40-47DE-87EE-9F4B6ECB9ABB}"/>
          </ac:spMkLst>
        </pc:spChg>
        <pc:spChg chg="add">
          <ac:chgData name="Tran Dung" userId="7baa4ad9-c059-44cf-bd7f-7336909d4bd3" providerId="ADAL" clId="{153E4FF4-349A-4F04-8DBF-1B90C4531488}" dt="2024-04-04T20:21:51.456" v="3025" actId="26606"/>
          <ac:spMkLst>
            <pc:docMk/>
            <pc:sldMk cId="586787796" sldId="302"/>
            <ac:spMk id="30" creationId="{0671A8AE-40A1-4631-A6B8-581AFF065482}"/>
          </ac:spMkLst>
        </pc:spChg>
        <pc:spChg chg="add del">
          <ac:chgData name="Tran Dung" userId="7baa4ad9-c059-44cf-bd7f-7336909d4bd3" providerId="ADAL" clId="{153E4FF4-349A-4F04-8DBF-1B90C4531488}" dt="2024-04-04T20:21:37.928" v="3020" actId="26606"/>
          <ac:spMkLst>
            <pc:docMk/>
            <pc:sldMk cId="586787796" sldId="302"/>
            <ac:spMk id="31" creationId="{E502BBC7-2C76-46F3-BC24-5985BC13DB88}"/>
          </ac:spMkLst>
        </pc:spChg>
        <pc:spChg chg="add">
          <ac:chgData name="Tran Dung" userId="7baa4ad9-c059-44cf-bd7f-7336909d4bd3" providerId="ADAL" clId="{153E4FF4-349A-4F04-8DBF-1B90C4531488}" dt="2024-04-04T20:21:51.456" v="3025" actId="26606"/>
          <ac:spMkLst>
            <pc:docMk/>
            <pc:sldMk cId="586787796" sldId="302"/>
            <ac:spMk id="32" creationId="{A44CD100-6267-4E62-AA64-2182A3A6A1C0}"/>
          </ac:spMkLst>
        </pc:spChg>
        <pc:spChg chg="add del">
          <ac:chgData name="Tran Dung" userId="7baa4ad9-c059-44cf-bd7f-7336909d4bd3" providerId="ADAL" clId="{153E4FF4-349A-4F04-8DBF-1B90C4531488}" dt="2024-04-04T20:21:37.928" v="3020" actId="26606"/>
          <ac:spMkLst>
            <pc:docMk/>
            <pc:sldMk cId="586787796" sldId="302"/>
            <ac:spMk id="33" creationId="{9C45F024-2468-4D8A-9E11-BB2B1E0A3B37}"/>
          </ac:spMkLst>
        </pc:spChg>
        <pc:spChg chg="add">
          <ac:chgData name="Tran Dung" userId="7baa4ad9-c059-44cf-bd7f-7336909d4bd3" providerId="ADAL" clId="{153E4FF4-349A-4F04-8DBF-1B90C4531488}" dt="2024-04-04T20:21:51.456" v="3025" actId="26606"/>
          <ac:spMkLst>
            <pc:docMk/>
            <pc:sldMk cId="586787796" sldId="302"/>
            <ac:spMk id="34" creationId="{AF2F604E-43BE-4DC3-B983-E071523364F8}"/>
          </ac:spMkLst>
        </pc:spChg>
        <pc:spChg chg="add del">
          <ac:chgData name="Tran Dung" userId="7baa4ad9-c059-44cf-bd7f-7336909d4bd3" providerId="ADAL" clId="{153E4FF4-349A-4F04-8DBF-1B90C4531488}" dt="2024-04-04T20:21:37.928" v="3020" actId="26606"/>
          <ac:spMkLst>
            <pc:docMk/>
            <pc:sldMk cId="586787796" sldId="302"/>
            <ac:spMk id="35" creationId="{3629484E-3792-4B3D-89AD-7C8A1ED0E0D4}"/>
          </ac:spMkLst>
        </pc:spChg>
        <pc:spChg chg="add">
          <ac:chgData name="Tran Dung" userId="7baa4ad9-c059-44cf-bd7f-7336909d4bd3" providerId="ADAL" clId="{153E4FF4-349A-4F04-8DBF-1B90C4531488}" dt="2024-04-04T20:21:51.456" v="3025" actId="26606"/>
          <ac:spMkLst>
            <pc:docMk/>
            <pc:sldMk cId="586787796" sldId="302"/>
            <ac:spMk id="36" creationId="{08C9B587-E65E-4B52-B37C-ABEBB6E87928}"/>
          </ac:spMkLst>
        </pc:spChg>
        <pc:spChg chg="add del">
          <ac:chgData name="Tran Dung" userId="7baa4ad9-c059-44cf-bd7f-7336909d4bd3" providerId="ADAL" clId="{153E4FF4-349A-4F04-8DBF-1B90C4531488}" dt="2024-04-04T20:21:39.480" v="3022" actId="26606"/>
          <ac:spMkLst>
            <pc:docMk/>
            <pc:sldMk cId="586787796" sldId="302"/>
            <ac:spMk id="37" creationId="{8D06CE56-3881-4ADA-8CEF-D18B02C242A3}"/>
          </ac:spMkLst>
        </pc:spChg>
        <pc:spChg chg="add del">
          <ac:chgData name="Tran Dung" userId="7baa4ad9-c059-44cf-bd7f-7336909d4bd3" providerId="ADAL" clId="{153E4FF4-349A-4F04-8DBF-1B90C4531488}" dt="2024-04-04T20:21:39.480" v="3022" actId="26606"/>
          <ac:spMkLst>
            <pc:docMk/>
            <pc:sldMk cId="586787796" sldId="302"/>
            <ac:spMk id="38" creationId="{79F3C543-62EC-4433-9C93-A2CD8764E9B4}"/>
          </ac:spMkLst>
        </pc:spChg>
        <pc:spChg chg="add del">
          <ac:chgData name="Tran Dung" userId="7baa4ad9-c059-44cf-bd7f-7336909d4bd3" providerId="ADAL" clId="{153E4FF4-349A-4F04-8DBF-1B90C4531488}" dt="2024-04-04T20:21:39.480" v="3022" actId="26606"/>
          <ac:spMkLst>
            <pc:docMk/>
            <pc:sldMk cId="586787796" sldId="302"/>
            <ac:spMk id="39" creationId="{5463EB0A-3D7C-4AA5-BFA5-8EE5B4BA5624}"/>
          </ac:spMkLst>
        </pc:spChg>
        <pc:spChg chg="add del">
          <ac:chgData name="Tran Dung" userId="7baa4ad9-c059-44cf-bd7f-7336909d4bd3" providerId="ADAL" clId="{153E4FF4-349A-4F04-8DBF-1B90C4531488}" dt="2024-04-04T20:21:39.480" v="3022" actId="26606"/>
          <ac:spMkLst>
            <pc:docMk/>
            <pc:sldMk cId="586787796" sldId="302"/>
            <ac:spMk id="40" creationId="{7945AD00-F967-454D-A4B2-39ABA5C88C20}"/>
          </ac:spMkLst>
        </pc:spChg>
        <pc:spChg chg="add del">
          <ac:chgData name="Tran Dung" userId="7baa4ad9-c059-44cf-bd7f-7336909d4bd3" providerId="ADAL" clId="{153E4FF4-349A-4F04-8DBF-1B90C4531488}" dt="2024-04-04T20:21:39.480" v="3022" actId="26606"/>
          <ac:spMkLst>
            <pc:docMk/>
            <pc:sldMk cId="586787796" sldId="302"/>
            <ac:spMk id="41" creationId="{E9BC5B79-B912-427C-8219-E3E50943FCDE}"/>
          </ac:spMkLst>
        </pc:spChg>
        <pc:spChg chg="add del">
          <ac:chgData name="Tran Dung" userId="7baa4ad9-c059-44cf-bd7f-7336909d4bd3" providerId="ADAL" clId="{153E4FF4-349A-4F04-8DBF-1B90C4531488}" dt="2024-04-04T20:21:51.429" v="3024" actId="26606"/>
          <ac:spMkLst>
            <pc:docMk/>
            <pc:sldMk cId="586787796" sldId="302"/>
            <ac:spMk id="43" creationId="{8D06CE56-3881-4ADA-8CEF-D18B02C242A3}"/>
          </ac:spMkLst>
        </pc:spChg>
        <pc:spChg chg="add del">
          <ac:chgData name="Tran Dung" userId="7baa4ad9-c059-44cf-bd7f-7336909d4bd3" providerId="ADAL" clId="{153E4FF4-349A-4F04-8DBF-1B90C4531488}" dt="2024-04-04T20:21:51.429" v="3024" actId="26606"/>
          <ac:spMkLst>
            <pc:docMk/>
            <pc:sldMk cId="586787796" sldId="302"/>
            <ac:spMk id="44" creationId="{79F3C543-62EC-4433-9C93-A2CD8764E9B4}"/>
          </ac:spMkLst>
        </pc:spChg>
        <pc:spChg chg="add del">
          <ac:chgData name="Tran Dung" userId="7baa4ad9-c059-44cf-bd7f-7336909d4bd3" providerId="ADAL" clId="{153E4FF4-349A-4F04-8DBF-1B90C4531488}" dt="2024-04-04T20:21:51.429" v="3024" actId="26606"/>
          <ac:spMkLst>
            <pc:docMk/>
            <pc:sldMk cId="586787796" sldId="302"/>
            <ac:spMk id="45" creationId="{FFD48BC7-DC40-47DE-87EE-9F4B6ECB9ABB}"/>
          </ac:spMkLst>
        </pc:spChg>
        <pc:spChg chg="add del">
          <ac:chgData name="Tran Dung" userId="7baa4ad9-c059-44cf-bd7f-7336909d4bd3" providerId="ADAL" clId="{153E4FF4-349A-4F04-8DBF-1B90C4531488}" dt="2024-04-04T20:21:51.429" v="3024" actId="26606"/>
          <ac:spMkLst>
            <pc:docMk/>
            <pc:sldMk cId="586787796" sldId="302"/>
            <ac:spMk id="46" creationId="{E502BBC7-2C76-46F3-BC24-5985BC13DB88}"/>
          </ac:spMkLst>
        </pc:spChg>
        <pc:spChg chg="add del">
          <ac:chgData name="Tran Dung" userId="7baa4ad9-c059-44cf-bd7f-7336909d4bd3" providerId="ADAL" clId="{153E4FF4-349A-4F04-8DBF-1B90C4531488}" dt="2024-04-04T20:21:51.429" v="3024" actId="26606"/>
          <ac:spMkLst>
            <pc:docMk/>
            <pc:sldMk cId="586787796" sldId="302"/>
            <ac:spMk id="47" creationId="{9C45F024-2468-4D8A-9E11-BB2B1E0A3B37}"/>
          </ac:spMkLst>
        </pc:spChg>
        <pc:spChg chg="add del">
          <ac:chgData name="Tran Dung" userId="7baa4ad9-c059-44cf-bd7f-7336909d4bd3" providerId="ADAL" clId="{153E4FF4-349A-4F04-8DBF-1B90C4531488}" dt="2024-04-04T20:21:51.429" v="3024" actId="26606"/>
          <ac:spMkLst>
            <pc:docMk/>
            <pc:sldMk cId="586787796" sldId="302"/>
            <ac:spMk id="48" creationId="{3629484E-3792-4B3D-89AD-7C8A1ED0E0D4}"/>
          </ac:spMkLst>
        </pc:spChg>
        <pc:picChg chg="del">
          <ac:chgData name="Tran Dung" userId="7baa4ad9-c059-44cf-bd7f-7336909d4bd3" providerId="ADAL" clId="{153E4FF4-349A-4F04-8DBF-1B90C4531488}" dt="2024-04-04T20:21:24.269" v="3017" actId="478"/>
          <ac:picMkLst>
            <pc:docMk/>
            <pc:sldMk cId="586787796" sldId="302"/>
            <ac:picMk id="4" creationId="{15D5FA06-8C2E-7865-F892-5B365A206652}"/>
          </ac:picMkLst>
        </pc:picChg>
        <pc:picChg chg="add">
          <ac:chgData name="Tran Dung" userId="7baa4ad9-c059-44cf-bd7f-7336909d4bd3" providerId="ADAL" clId="{153E4FF4-349A-4F04-8DBF-1B90C4531488}" dt="2024-04-04T20:21:51.456" v="3025" actId="26606"/>
          <ac:picMkLst>
            <pc:docMk/>
            <pc:sldMk cId="586787796" sldId="302"/>
            <ac:picMk id="22" creationId="{A48C341D-0288-3E10-AA5D-DCB856F3C761}"/>
          </ac:picMkLst>
        </pc:picChg>
      </pc:sldChg>
      <pc:sldChg chg="addSp delSp modSp add mod addAnim delAnim modNotesTx">
        <pc:chgData name="Tran Dung" userId="7baa4ad9-c059-44cf-bd7f-7336909d4bd3" providerId="ADAL" clId="{153E4FF4-349A-4F04-8DBF-1B90C4531488}" dt="2024-04-05T07:54:02.929" v="3574" actId="1076"/>
        <pc:sldMkLst>
          <pc:docMk/>
          <pc:sldMk cId="4068154544" sldId="303"/>
        </pc:sldMkLst>
        <pc:spChg chg="mod">
          <ac:chgData name="Tran Dung" userId="7baa4ad9-c059-44cf-bd7f-7336909d4bd3" providerId="ADAL" clId="{153E4FF4-349A-4F04-8DBF-1B90C4531488}" dt="2024-04-04T20:38:04.061" v="3272" actId="207"/>
          <ac:spMkLst>
            <pc:docMk/>
            <pc:sldMk cId="4068154544" sldId="303"/>
            <ac:spMk id="2" creationId="{B36EF432-DD6F-4832-9E31-E63A0F46BABF}"/>
          </ac:spMkLst>
        </pc:spChg>
        <pc:spChg chg="add mod">
          <ac:chgData name="Tran Dung" userId="7baa4ad9-c059-44cf-bd7f-7336909d4bd3" providerId="ADAL" clId="{153E4FF4-349A-4F04-8DBF-1B90C4531488}" dt="2024-04-05T07:54:02.929" v="3574" actId="1076"/>
          <ac:spMkLst>
            <pc:docMk/>
            <pc:sldMk cId="4068154544" sldId="303"/>
            <ac:spMk id="3" creationId="{B5F92C06-51C1-664D-6A26-E28593057DBF}"/>
          </ac:spMkLst>
        </pc:spChg>
        <pc:spChg chg="del">
          <ac:chgData name="Tran Dung" userId="7baa4ad9-c059-44cf-bd7f-7336909d4bd3" providerId="ADAL" clId="{153E4FF4-349A-4F04-8DBF-1B90C4531488}" dt="2024-04-04T20:29:34.732" v="3152" actId="478"/>
          <ac:spMkLst>
            <pc:docMk/>
            <pc:sldMk cId="4068154544" sldId="303"/>
            <ac:spMk id="5" creationId="{7F528E6C-9D93-698E-83D5-4C3499CF6E05}"/>
          </ac:spMkLst>
        </pc:spChg>
        <pc:spChg chg="del">
          <ac:chgData name="Tran Dung" userId="7baa4ad9-c059-44cf-bd7f-7336909d4bd3" providerId="ADAL" clId="{153E4FF4-349A-4F04-8DBF-1B90C4531488}" dt="2024-04-04T20:30:57.320" v="3165" actId="26606"/>
          <ac:spMkLst>
            <pc:docMk/>
            <pc:sldMk cId="4068154544" sldId="303"/>
            <ac:spMk id="12" creationId="{0288C6B4-AFC3-407F-A595-EFFD38D4CCAF}"/>
          </ac:spMkLst>
        </pc:spChg>
        <pc:spChg chg="del">
          <ac:chgData name="Tran Dung" userId="7baa4ad9-c059-44cf-bd7f-7336909d4bd3" providerId="ADAL" clId="{153E4FF4-349A-4F04-8DBF-1B90C4531488}" dt="2024-04-04T20:30:57.320" v="3165" actId="26606"/>
          <ac:spMkLst>
            <pc:docMk/>
            <pc:sldMk cId="4068154544" sldId="303"/>
            <ac:spMk id="14" creationId="{CF236821-17FE-429B-8D2C-08E13A64EA40}"/>
          </ac:spMkLst>
        </pc:spChg>
        <pc:spChg chg="del">
          <ac:chgData name="Tran Dung" userId="7baa4ad9-c059-44cf-bd7f-7336909d4bd3" providerId="ADAL" clId="{153E4FF4-349A-4F04-8DBF-1B90C4531488}" dt="2024-04-04T20:30:57.320" v="3165" actId="26606"/>
          <ac:spMkLst>
            <pc:docMk/>
            <pc:sldMk cId="4068154544" sldId="303"/>
            <ac:spMk id="16" creationId="{C0BDBCD2-E081-43AB-9119-C55465E59757}"/>
          </ac:spMkLst>
        </pc:spChg>
        <pc:spChg chg="del">
          <ac:chgData name="Tran Dung" userId="7baa4ad9-c059-44cf-bd7f-7336909d4bd3" providerId="ADAL" clId="{153E4FF4-349A-4F04-8DBF-1B90C4531488}" dt="2024-04-04T20:30:57.320" v="3165" actId="26606"/>
          <ac:spMkLst>
            <pc:docMk/>
            <pc:sldMk cId="4068154544" sldId="303"/>
            <ac:spMk id="18" creationId="{98E79BE4-34FE-485A-98A5-92CE8F7C4743}"/>
          </ac:spMkLst>
        </pc:spChg>
        <pc:spChg chg="del">
          <ac:chgData name="Tran Dung" userId="7baa4ad9-c059-44cf-bd7f-7336909d4bd3" providerId="ADAL" clId="{153E4FF4-349A-4F04-8DBF-1B90C4531488}" dt="2024-04-04T20:30:57.320" v="3165" actId="26606"/>
          <ac:spMkLst>
            <pc:docMk/>
            <pc:sldMk cId="4068154544" sldId="303"/>
            <ac:spMk id="20" creationId="{7A5F0580-5EE9-419F-96EE-B6529EF6E7D0}"/>
          </ac:spMkLst>
        </pc:spChg>
        <pc:spChg chg="add del">
          <ac:chgData name="Tran Dung" userId="7baa4ad9-c059-44cf-bd7f-7336909d4bd3" providerId="ADAL" clId="{153E4FF4-349A-4F04-8DBF-1B90C4531488}" dt="2024-04-04T20:31:47.065" v="3182" actId="26606"/>
          <ac:spMkLst>
            <pc:docMk/>
            <pc:sldMk cId="4068154544" sldId="303"/>
            <ac:spMk id="25" creationId="{8D06CE56-3881-4ADA-8CEF-D18B02C242A3}"/>
          </ac:spMkLst>
        </pc:spChg>
        <pc:spChg chg="add del">
          <ac:chgData name="Tran Dung" userId="7baa4ad9-c059-44cf-bd7f-7336909d4bd3" providerId="ADAL" clId="{153E4FF4-349A-4F04-8DBF-1B90C4531488}" dt="2024-04-04T20:31:47.065" v="3182" actId="26606"/>
          <ac:spMkLst>
            <pc:docMk/>
            <pc:sldMk cId="4068154544" sldId="303"/>
            <ac:spMk id="27" creationId="{79F3C543-62EC-4433-9C93-A2CD8764E9B4}"/>
          </ac:spMkLst>
        </pc:spChg>
        <pc:spChg chg="add del">
          <ac:chgData name="Tran Dung" userId="7baa4ad9-c059-44cf-bd7f-7336909d4bd3" providerId="ADAL" clId="{153E4FF4-349A-4F04-8DBF-1B90C4531488}" dt="2024-04-04T20:31:47.065" v="3182" actId="26606"/>
          <ac:spMkLst>
            <pc:docMk/>
            <pc:sldMk cId="4068154544" sldId="303"/>
            <ac:spMk id="29" creationId="{D7D12574-25F0-4BB1-AA48-9DE7527AF5F4}"/>
          </ac:spMkLst>
        </pc:spChg>
        <pc:spChg chg="add del">
          <ac:chgData name="Tran Dung" userId="7baa4ad9-c059-44cf-bd7f-7336909d4bd3" providerId="ADAL" clId="{153E4FF4-349A-4F04-8DBF-1B90C4531488}" dt="2024-04-04T20:31:47.065" v="3182" actId="26606"/>
          <ac:spMkLst>
            <pc:docMk/>
            <pc:sldMk cId="4068154544" sldId="303"/>
            <ac:spMk id="31" creationId="{A3473CF9-37EB-43E7-89EF-D2D1C53D1DAC}"/>
          </ac:spMkLst>
        </pc:spChg>
        <pc:spChg chg="add del">
          <ac:chgData name="Tran Dung" userId="7baa4ad9-c059-44cf-bd7f-7336909d4bd3" providerId="ADAL" clId="{153E4FF4-349A-4F04-8DBF-1B90C4531488}" dt="2024-04-04T20:31:47.065" v="3182" actId="26606"/>
          <ac:spMkLst>
            <pc:docMk/>
            <pc:sldMk cId="4068154544" sldId="303"/>
            <ac:spMk id="33" creationId="{586B4EF9-43BA-4655-A6FF-1D8E21574C95}"/>
          </ac:spMkLst>
        </pc:spChg>
        <pc:spChg chg="add del">
          <ac:chgData name="Tran Dung" userId="7baa4ad9-c059-44cf-bd7f-7336909d4bd3" providerId="ADAL" clId="{153E4FF4-349A-4F04-8DBF-1B90C4531488}" dt="2024-04-04T20:31:47.065" v="3182" actId="26606"/>
          <ac:spMkLst>
            <pc:docMk/>
            <pc:sldMk cId="4068154544" sldId="303"/>
            <ac:spMk id="38" creationId="{8D06CE56-3881-4ADA-8CEF-D18B02C242A3}"/>
          </ac:spMkLst>
        </pc:spChg>
        <pc:spChg chg="add del">
          <ac:chgData name="Tran Dung" userId="7baa4ad9-c059-44cf-bd7f-7336909d4bd3" providerId="ADAL" clId="{153E4FF4-349A-4F04-8DBF-1B90C4531488}" dt="2024-04-04T20:31:47.065" v="3182" actId="26606"/>
          <ac:spMkLst>
            <pc:docMk/>
            <pc:sldMk cId="4068154544" sldId="303"/>
            <ac:spMk id="40" creationId="{79F3C543-62EC-4433-9C93-A2CD8764E9B4}"/>
          </ac:spMkLst>
        </pc:spChg>
        <pc:spChg chg="add del">
          <ac:chgData name="Tran Dung" userId="7baa4ad9-c059-44cf-bd7f-7336909d4bd3" providerId="ADAL" clId="{153E4FF4-349A-4F04-8DBF-1B90C4531488}" dt="2024-04-04T20:31:47.065" v="3182" actId="26606"/>
          <ac:spMkLst>
            <pc:docMk/>
            <pc:sldMk cId="4068154544" sldId="303"/>
            <ac:spMk id="42" creationId="{3BE40A06-F20A-4590-B20B-34C50D338AE3}"/>
          </ac:spMkLst>
        </pc:spChg>
        <pc:spChg chg="add del">
          <ac:chgData name="Tran Dung" userId="7baa4ad9-c059-44cf-bd7f-7336909d4bd3" providerId="ADAL" clId="{153E4FF4-349A-4F04-8DBF-1B90C4531488}" dt="2024-04-04T20:31:47.065" v="3182" actId="26606"/>
          <ac:spMkLst>
            <pc:docMk/>
            <pc:sldMk cId="4068154544" sldId="303"/>
            <ac:spMk id="44" creationId="{A3473CF9-37EB-43E7-89EF-D2D1C53D1DAC}"/>
          </ac:spMkLst>
        </pc:spChg>
        <pc:spChg chg="add del">
          <ac:chgData name="Tran Dung" userId="7baa4ad9-c059-44cf-bd7f-7336909d4bd3" providerId="ADAL" clId="{153E4FF4-349A-4F04-8DBF-1B90C4531488}" dt="2024-04-04T20:31:47.065" v="3182" actId="26606"/>
          <ac:spMkLst>
            <pc:docMk/>
            <pc:sldMk cId="4068154544" sldId="303"/>
            <ac:spMk id="46" creationId="{586B4EF9-43BA-4655-A6FF-1D8E21574C95}"/>
          </ac:spMkLst>
        </pc:spChg>
        <pc:graphicFrameChg chg="del mod">
          <ac:chgData name="Tran Dung" userId="7baa4ad9-c059-44cf-bd7f-7336909d4bd3" providerId="ADAL" clId="{153E4FF4-349A-4F04-8DBF-1B90C4531488}" dt="2024-04-04T20:30:46.868" v="3162" actId="478"/>
          <ac:graphicFrameMkLst>
            <pc:docMk/>
            <pc:sldMk cId="4068154544" sldId="303"/>
            <ac:graphicFrameMk id="30" creationId="{55257AF2-308E-9E76-33CE-4CA96AD254D8}"/>
          </ac:graphicFrameMkLst>
        </pc:graphicFrameChg>
        <pc:picChg chg="del">
          <ac:chgData name="Tran Dung" userId="7baa4ad9-c059-44cf-bd7f-7336909d4bd3" providerId="ADAL" clId="{153E4FF4-349A-4F04-8DBF-1B90C4531488}" dt="2024-04-04T20:28:42.644" v="3142" actId="478"/>
          <ac:picMkLst>
            <pc:docMk/>
            <pc:sldMk cId="4068154544" sldId="303"/>
            <ac:picMk id="4" creationId="{15D5FA06-8C2E-7865-F892-5B365A206652}"/>
          </ac:picMkLst>
        </pc:picChg>
        <pc:picChg chg="add mod ord">
          <ac:chgData name="Tran Dung" userId="7baa4ad9-c059-44cf-bd7f-7336909d4bd3" providerId="ADAL" clId="{153E4FF4-349A-4F04-8DBF-1B90C4531488}" dt="2024-04-04T20:35:48.270" v="3229" actId="14100"/>
          <ac:picMkLst>
            <pc:docMk/>
            <pc:sldMk cId="4068154544" sldId="303"/>
            <ac:picMk id="6" creationId="{0C7604C3-E3D0-E01B-B172-94A90F34A64C}"/>
          </ac:picMkLst>
        </pc:picChg>
        <pc:picChg chg="add del mod ord">
          <ac:chgData name="Tran Dung" userId="7baa4ad9-c059-44cf-bd7f-7336909d4bd3" providerId="ADAL" clId="{153E4FF4-349A-4F04-8DBF-1B90C4531488}" dt="2024-04-04T20:35:32.675" v="3223" actId="478"/>
          <ac:picMkLst>
            <pc:docMk/>
            <pc:sldMk cId="4068154544" sldId="303"/>
            <ac:picMk id="8" creationId="{C8F7E8D5-46C8-6CD4-A48D-D240B43CD83F}"/>
          </ac:picMkLst>
        </pc:picChg>
        <pc:picChg chg="add del mod">
          <ac:chgData name="Tran Dung" userId="7baa4ad9-c059-44cf-bd7f-7336909d4bd3" providerId="ADAL" clId="{153E4FF4-349A-4F04-8DBF-1B90C4531488}" dt="2024-04-04T20:35:31.989" v="3222" actId="478"/>
          <ac:picMkLst>
            <pc:docMk/>
            <pc:sldMk cId="4068154544" sldId="303"/>
            <ac:picMk id="10" creationId="{5BAF0E8E-4C40-0BD1-6626-AA403C5B6F84}"/>
          </ac:picMkLst>
        </pc:picChg>
      </pc:sldChg>
      <pc:sldChg chg="addSp delSp modSp add del mod">
        <pc:chgData name="Tran Dung" userId="7baa4ad9-c059-44cf-bd7f-7336909d4bd3" providerId="ADAL" clId="{153E4FF4-349A-4F04-8DBF-1B90C4531488}" dt="2024-04-04T20:38:49.571" v="3299" actId="47"/>
        <pc:sldMkLst>
          <pc:docMk/>
          <pc:sldMk cId="2575463246" sldId="304"/>
        </pc:sldMkLst>
        <pc:spChg chg="del">
          <ac:chgData name="Tran Dung" userId="7baa4ad9-c059-44cf-bd7f-7336909d4bd3" providerId="ADAL" clId="{153E4FF4-349A-4F04-8DBF-1B90C4531488}" dt="2024-04-04T20:32:35.985" v="3184" actId="478"/>
          <ac:spMkLst>
            <pc:docMk/>
            <pc:sldMk cId="2575463246" sldId="304"/>
            <ac:spMk id="7" creationId="{9FC4B15D-A8BF-422F-84E1-6E90FD2D7E70}"/>
          </ac:spMkLst>
        </pc:spChg>
        <pc:picChg chg="add mod">
          <ac:chgData name="Tran Dung" userId="7baa4ad9-c059-44cf-bd7f-7336909d4bd3" providerId="ADAL" clId="{153E4FF4-349A-4F04-8DBF-1B90C4531488}" dt="2024-04-04T20:34:43.451" v="3217" actId="14100"/>
          <ac:picMkLst>
            <pc:docMk/>
            <pc:sldMk cId="2575463246" sldId="304"/>
            <ac:picMk id="3" creationId="{DE692ACE-BECD-E5C2-18EA-643107055A3F}"/>
          </ac:picMkLst>
        </pc:picChg>
        <pc:picChg chg="add del mod">
          <ac:chgData name="Tran Dung" userId="7baa4ad9-c059-44cf-bd7f-7336909d4bd3" providerId="ADAL" clId="{153E4FF4-349A-4F04-8DBF-1B90C4531488}" dt="2024-04-04T20:36:59.595" v="3241" actId="21"/>
          <ac:picMkLst>
            <pc:docMk/>
            <pc:sldMk cId="2575463246" sldId="304"/>
            <ac:picMk id="4" creationId="{70820717-FE1A-B0F4-3004-E5DE6BA1F930}"/>
          </ac:picMkLst>
        </pc:picChg>
        <pc:picChg chg="add del mod">
          <ac:chgData name="Tran Dung" userId="7baa4ad9-c059-44cf-bd7f-7336909d4bd3" providerId="ADAL" clId="{153E4FF4-349A-4F04-8DBF-1B90C4531488}" dt="2024-04-04T20:36:16.271" v="3233" actId="21"/>
          <ac:picMkLst>
            <pc:docMk/>
            <pc:sldMk cId="2575463246" sldId="304"/>
            <ac:picMk id="5" creationId="{950C50D4-6C7D-D75F-02F2-1271ECA59571}"/>
          </ac:picMkLst>
        </pc:picChg>
      </pc:sldChg>
      <pc:sldChg chg="addSp delSp modSp add mod">
        <pc:chgData name="Tran Dung" userId="7baa4ad9-c059-44cf-bd7f-7336909d4bd3" providerId="ADAL" clId="{153E4FF4-349A-4F04-8DBF-1B90C4531488}" dt="2024-04-04T20:38:21.084" v="3285" actId="255"/>
        <pc:sldMkLst>
          <pc:docMk/>
          <pc:sldMk cId="1092519287" sldId="305"/>
        </pc:sldMkLst>
        <pc:spChg chg="mod">
          <ac:chgData name="Tran Dung" userId="7baa4ad9-c059-44cf-bd7f-7336909d4bd3" providerId="ADAL" clId="{153E4FF4-349A-4F04-8DBF-1B90C4531488}" dt="2024-04-04T20:38:21.084" v="3285" actId="255"/>
          <ac:spMkLst>
            <pc:docMk/>
            <pc:sldMk cId="1092519287" sldId="305"/>
            <ac:spMk id="2" creationId="{B36EF432-DD6F-4832-9E31-E63A0F46BABF}"/>
          </ac:spMkLst>
        </pc:spChg>
        <pc:picChg chg="add mod">
          <ac:chgData name="Tran Dung" userId="7baa4ad9-c059-44cf-bd7f-7336909d4bd3" providerId="ADAL" clId="{153E4FF4-349A-4F04-8DBF-1B90C4531488}" dt="2024-04-04T20:36:51.013" v="3240" actId="14100"/>
          <ac:picMkLst>
            <pc:docMk/>
            <pc:sldMk cId="1092519287" sldId="305"/>
            <ac:picMk id="5" creationId="{950C50D4-6C7D-D75F-02F2-1271ECA59571}"/>
          </ac:picMkLst>
        </pc:picChg>
        <pc:picChg chg="del">
          <ac:chgData name="Tran Dung" userId="7baa4ad9-c059-44cf-bd7f-7336909d4bd3" providerId="ADAL" clId="{153E4FF4-349A-4F04-8DBF-1B90C4531488}" dt="2024-04-04T20:36:23.617" v="3235" actId="478"/>
          <ac:picMkLst>
            <pc:docMk/>
            <pc:sldMk cId="1092519287" sldId="305"/>
            <ac:picMk id="6" creationId="{0C7604C3-E3D0-E01B-B172-94A90F34A64C}"/>
          </ac:picMkLst>
        </pc:picChg>
      </pc:sldChg>
      <pc:sldChg chg="addSp delSp modSp add mod">
        <pc:chgData name="Tran Dung" userId="7baa4ad9-c059-44cf-bd7f-7336909d4bd3" providerId="ADAL" clId="{153E4FF4-349A-4F04-8DBF-1B90C4531488}" dt="2024-04-04T20:39:42.482" v="3322" actId="14100"/>
        <pc:sldMkLst>
          <pc:docMk/>
          <pc:sldMk cId="1253727020" sldId="306"/>
        </pc:sldMkLst>
        <pc:spChg chg="mod">
          <ac:chgData name="Tran Dung" userId="7baa4ad9-c059-44cf-bd7f-7336909d4bd3" providerId="ADAL" clId="{153E4FF4-349A-4F04-8DBF-1B90C4531488}" dt="2024-04-04T20:38:43.738" v="3298" actId="207"/>
          <ac:spMkLst>
            <pc:docMk/>
            <pc:sldMk cId="1253727020" sldId="306"/>
            <ac:spMk id="2" creationId="{B36EF432-DD6F-4832-9E31-E63A0F46BABF}"/>
          </ac:spMkLst>
        </pc:spChg>
        <pc:picChg chg="add mod">
          <ac:chgData name="Tran Dung" userId="7baa4ad9-c059-44cf-bd7f-7336909d4bd3" providerId="ADAL" clId="{153E4FF4-349A-4F04-8DBF-1B90C4531488}" dt="2024-04-04T20:39:42.482" v="3322" actId="14100"/>
          <ac:picMkLst>
            <pc:docMk/>
            <pc:sldMk cId="1253727020" sldId="306"/>
            <ac:picMk id="4" creationId="{70820717-FE1A-B0F4-3004-E5DE6BA1F930}"/>
          </ac:picMkLst>
        </pc:picChg>
        <pc:picChg chg="del">
          <ac:chgData name="Tran Dung" userId="7baa4ad9-c059-44cf-bd7f-7336909d4bd3" providerId="ADAL" clId="{153E4FF4-349A-4F04-8DBF-1B90C4531488}" dt="2024-04-04T20:37:04.834" v="3243" actId="478"/>
          <ac:picMkLst>
            <pc:docMk/>
            <pc:sldMk cId="1253727020" sldId="306"/>
            <ac:picMk id="6" creationId="{0C7604C3-E3D0-E01B-B172-94A90F34A64C}"/>
          </ac:picMkLst>
        </pc:picChg>
      </pc:sldChg>
      <pc:sldChg chg="addSp delSp modSp add mod setBg modAnim delDesignElem modNotesTx">
        <pc:chgData name="Tran Dung" userId="7baa4ad9-c059-44cf-bd7f-7336909d4bd3" providerId="ADAL" clId="{153E4FF4-349A-4F04-8DBF-1B90C4531488}" dt="2024-04-05T07:30:36.506" v="3502" actId="20577"/>
        <pc:sldMkLst>
          <pc:docMk/>
          <pc:sldMk cId="2506794230" sldId="307"/>
        </pc:sldMkLst>
        <pc:spChg chg="mod">
          <ac:chgData name="Tran Dung" userId="7baa4ad9-c059-44cf-bd7f-7336909d4bd3" providerId="ADAL" clId="{153E4FF4-349A-4F04-8DBF-1B90C4531488}" dt="2024-04-05T07:30:36.506" v="3502" actId="20577"/>
          <ac:spMkLst>
            <pc:docMk/>
            <pc:sldMk cId="2506794230" sldId="307"/>
            <ac:spMk id="2" creationId="{B36EF432-DD6F-4832-9E31-E63A0F46BABF}"/>
          </ac:spMkLst>
        </pc:spChg>
        <pc:spChg chg="add mod">
          <ac:chgData name="Tran Dung" userId="7baa4ad9-c059-44cf-bd7f-7336909d4bd3" providerId="ADAL" clId="{153E4FF4-349A-4F04-8DBF-1B90C4531488}" dt="2024-04-04T20:49:42.670" v="3413" actId="20577"/>
          <ac:spMkLst>
            <pc:docMk/>
            <pc:sldMk cId="2506794230" sldId="307"/>
            <ac:spMk id="8" creationId="{32361939-DDC2-817A-50EC-B6F0EDBD328B}"/>
          </ac:spMkLst>
        </pc:spChg>
        <pc:spChg chg="add">
          <ac:chgData name="Tran Dung" userId="7baa4ad9-c059-44cf-bd7f-7336909d4bd3" providerId="ADAL" clId="{153E4FF4-349A-4F04-8DBF-1B90C4531488}" dt="2024-04-04T20:43:27.848" v="3359" actId="26606"/>
          <ac:spMkLst>
            <pc:docMk/>
            <pc:sldMk cId="2506794230" sldId="307"/>
            <ac:spMk id="13" creationId="{8F7AFB9A-7364-478C-B48B-8523CDD9AE8D}"/>
          </ac:spMkLst>
        </pc:spChg>
        <pc:spChg chg="add mod">
          <ac:chgData name="Tran Dung" userId="7baa4ad9-c059-44cf-bd7f-7336909d4bd3" providerId="ADAL" clId="{153E4FF4-349A-4F04-8DBF-1B90C4531488}" dt="2024-04-04T20:50:50.910" v="3414" actId="14100"/>
          <ac:spMkLst>
            <pc:docMk/>
            <pc:sldMk cId="2506794230" sldId="307"/>
            <ac:spMk id="14" creationId="{9877A1F9-774A-C5E5-DECA-2EFFF5042EA6}"/>
          </ac:spMkLst>
        </pc:spChg>
        <pc:spChg chg="add">
          <ac:chgData name="Tran Dung" userId="7baa4ad9-c059-44cf-bd7f-7336909d4bd3" providerId="ADAL" clId="{153E4FF4-349A-4F04-8DBF-1B90C4531488}" dt="2024-04-04T20:43:27.848" v="3359" actId="26606"/>
          <ac:spMkLst>
            <pc:docMk/>
            <pc:sldMk cId="2506794230" sldId="307"/>
            <ac:spMk id="15" creationId="{36678033-86B6-40E6-BE90-78D8ED4E3A31}"/>
          </ac:spMkLst>
        </pc:spChg>
        <pc:spChg chg="add mod">
          <ac:chgData name="Tran Dung" userId="7baa4ad9-c059-44cf-bd7f-7336909d4bd3" providerId="ADAL" clId="{153E4FF4-349A-4F04-8DBF-1B90C4531488}" dt="2024-04-04T20:48:57.872" v="3410" actId="1076"/>
          <ac:spMkLst>
            <pc:docMk/>
            <pc:sldMk cId="2506794230" sldId="307"/>
            <ac:spMk id="16" creationId="{14B21FF2-A412-5D1B-1703-F8FDAD1A5649}"/>
          </ac:spMkLst>
        </pc:spChg>
        <pc:spChg chg="add">
          <ac:chgData name="Tran Dung" userId="7baa4ad9-c059-44cf-bd7f-7336909d4bd3" providerId="ADAL" clId="{153E4FF4-349A-4F04-8DBF-1B90C4531488}" dt="2024-04-04T20:43:27.848" v="3359" actId="26606"/>
          <ac:spMkLst>
            <pc:docMk/>
            <pc:sldMk cId="2506794230" sldId="307"/>
            <ac:spMk id="17" creationId="{D2542E1A-076E-4A34-BB67-2BF961754E0C}"/>
          </ac:spMkLst>
        </pc:spChg>
        <pc:spChg chg="add">
          <ac:chgData name="Tran Dung" userId="7baa4ad9-c059-44cf-bd7f-7336909d4bd3" providerId="ADAL" clId="{153E4FF4-349A-4F04-8DBF-1B90C4531488}" dt="2024-04-04T20:43:27.848" v="3359" actId="26606"/>
          <ac:spMkLst>
            <pc:docMk/>
            <pc:sldMk cId="2506794230" sldId="307"/>
            <ac:spMk id="19" creationId="{75C56826-D4E5-42ED-8529-079651CB3005}"/>
          </ac:spMkLst>
        </pc:spChg>
        <pc:spChg chg="add">
          <ac:chgData name="Tran Dung" userId="7baa4ad9-c059-44cf-bd7f-7336909d4bd3" providerId="ADAL" clId="{153E4FF4-349A-4F04-8DBF-1B90C4531488}" dt="2024-04-04T20:43:27.848" v="3359" actId="26606"/>
          <ac:spMkLst>
            <pc:docMk/>
            <pc:sldMk cId="2506794230" sldId="307"/>
            <ac:spMk id="21" creationId="{82095FCE-EF05-4443-B97A-85DEE3A5CA17}"/>
          </ac:spMkLst>
        </pc:spChg>
        <pc:spChg chg="del">
          <ac:chgData name="Tran Dung" userId="7baa4ad9-c059-44cf-bd7f-7336909d4bd3" providerId="ADAL" clId="{153E4FF4-349A-4F04-8DBF-1B90C4531488}" dt="2024-04-04T20:38:57.965" v="3301"/>
          <ac:spMkLst>
            <pc:docMk/>
            <pc:sldMk cId="2506794230" sldId="307"/>
            <ac:spMk id="25" creationId="{8D06CE56-3881-4ADA-8CEF-D18B02C242A3}"/>
          </ac:spMkLst>
        </pc:spChg>
        <pc:spChg chg="add mod">
          <ac:chgData name="Tran Dung" userId="7baa4ad9-c059-44cf-bd7f-7336909d4bd3" providerId="ADAL" clId="{153E4FF4-349A-4F04-8DBF-1B90C4531488}" dt="2024-04-04T20:51:05.070" v="3418" actId="1076"/>
          <ac:spMkLst>
            <pc:docMk/>
            <pc:sldMk cId="2506794230" sldId="307"/>
            <ac:spMk id="26" creationId="{23B9CE56-45E2-8772-5E8C-FF813FFEDC7A}"/>
          </ac:spMkLst>
        </pc:spChg>
        <pc:spChg chg="del">
          <ac:chgData name="Tran Dung" userId="7baa4ad9-c059-44cf-bd7f-7336909d4bd3" providerId="ADAL" clId="{153E4FF4-349A-4F04-8DBF-1B90C4531488}" dt="2024-04-04T20:38:57.965" v="3301"/>
          <ac:spMkLst>
            <pc:docMk/>
            <pc:sldMk cId="2506794230" sldId="307"/>
            <ac:spMk id="27" creationId="{79F3C543-62EC-4433-9C93-A2CD8764E9B4}"/>
          </ac:spMkLst>
        </pc:spChg>
        <pc:spChg chg="del">
          <ac:chgData name="Tran Dung" userId="7baa4ad9-c059-44cf-bd7f-7336909d4bd3" providerId="ADAL" clId="{153E4FF4-349A-4F04-8DBF-1B90C4531488}" dt="2024-04-04T20:38:57.965" v="3301"/>
          <ac:spMkLst>
            <pc:docMk/>
            <pc:sldMk cId="2506794230" sldId="307"/>
            <ac:spMk id="29" creationId="{D7D12574-25F0-4BB1-AA48-9DE7527AF5F4}"/>
          </ac:spMkLst>
        </pc:spChg>
        <pc:spChg chg="del">
          <ac:chgData name="Tran Dung" userId="7baa4ad9-c059-44cf-bd7f-7336909d4bd3" providerId="ADAL" clId="{153E4FF4-349A-4F04-8DBF-1B90C4531488}" dt="2024-04-04T20:38:57.965" v="3301"/>
          <ac:spMkLst>
            <pc:docMk/>
            <pc:sldMk cId="2506794230" sldId="307"/>
            <ac:spMk id="31" creationId="{A3473CF9-37EB-43E7-89EF-D2D1C53D1DAC}"/>
          </ac:spMkLst>
        </pc:spChg>
        <pc:spChg chg="add mod">
          <ac:chgData name="Tran Dung" userId="7baa4ad9-c059-44cf-bd7f-7336909d4bd3" providerId="ADAL" clId="{153E4FF4-349A-4F04-8DBF-1B90C4531488}" dt="2024-04-04T20:51:39.192" v="3431" actId="20577"/>
          <ac:spMkLst>
            <pc:docMk/>
            <pc:sldMk cId="2506794230" sldId="307"/>
            <ac:spMk id="32" creationId="{0E847E2B-0496-1E51-E421-CC00CB0A1E9D}"/>
          </ac:spMkLst>
        </pc:spChg>
        <pc:spChg chg="del">
          <ac:chgData name="Tran Dung" userId="7baa4ad9-c059-44cf-bd7f-7336909d4bd3" providerId="ADAL" clId="{153E4FF4-349A-4F04-8DBF-1B90C4531488}" dt="2024-04-04T20:38:57.965" v="3301"/>
          <ac:spMkLst>
            <pc:docMk/>
            <pc:sldMk cId="2506794230" sldId="307"/>
            <ac:spMk id="33" creationId="{586B4EF9-43BA-4655-A6FF-1D8E21574C95}"/>
          </ac:spMkLst>
        </pc:spChg>
        <pc:picChg chg="add del mod ord">
          <ac:chgData name="Tran Dung" userId="7baa4ad9-c059-44cf-bd7f-7336909d4bd3" providerId="ADAL" clId="{153E4FF4-349A-4F04-8DBF-1B90C4531488}" dt="2024-04-04T20:43:39.121" v="3364" actId="478"/>
          <ac:picMkLst>
            <pc:docMk/>
            <pc:sldMk cId="2506794230" sldId="307"/>
            <ac:picMk id="3" creationId="{A315BFD5-6EB5-2BC3-3343-F7A1432D1C35}"/>
          </ac:picMkLst>
        </pc:picChg>
        <pc:picChg chg="add del mod">
          <ac:chgData name="Tran Dung" userId="7baa4ad9-c059-44cf-bd7f-7336909d4bd3" providerId="ADAL" clId="{153E4FF4-349A-4F04-8DBF-1B90C4531488}" dt="2024-04-04T20:40:50.986" v="3337" actId="478"/>
          <ac:picMkLst>
            <pc:docMk/>
            <pc:sldMk cId="2506794230" sldId="307"/>
            <ac:picMk id="4" creationId="{8ED93B93-1A77-BA35-D949-B0E2AEC1B0EC}"/>
          </ac:picMkLst>
        </pc:picChg>
        <pc:picChg chg="del mod">
          <ac:chgData name="Tran Dung" userId="7baa4ad9-c059-44cf-bd7f-7336909d4bd3" providerId="ADAL" clId="{153E4FF4-349A-4F04-8DBF-1B90C4531488}" dt="2024-04-04T20:40:36.269" v="3334" actId="478"/>
          <ac:picMkLst>
            <pc:docMk/>
            <pc:sldMk cId="2506794230" sldId="307"/>
            <ac:picMk id="6" creationId="{0C7604C3-E3D0-E01B-B172-94A90F34A64C}"/>
          </ac:picMkLst>
        </pc:picChg>
        <pc:picChg chg="add mod ord">
          <ac:chgData name="Tran Dung" userId="7baa4ad9-c059-44cf-bd7f-7336909d4bd3" providerId="ADAL" clId="{153E4FF4-349A-4F04-8DBF-1B90C4531488}" dt="2024-04-04T20:44:24.032" v="3374" actId="14100"/>
          <ac:picMkLst>
            <pc:docMk/>
            <pc:sldMk cId="2506794230" sldId="307"/>
            <ac:picMk id="7" creationId="{6E477623-ABEE-D85E-36F3-15EA41006341}"/>
          </ac:picMkLst>
        </pc:picChg>
        <pc:picChg chg="add mod">
          <ac:chgData name="Tran Dung" userId="7baa4ad9-c059-44cf-bd7f-7336909d4bd3" providerId="ADAL" clId="{153E4FF4-349A-4F04-8DBF-1B90C4531488}" dt="2024-04-04T20:44:11.424" v="3371" actId="1076"/>
          <ac:picMkLst>
            <pc:docMk/>
            <pc:sldMk cId="2506794230" sldId="307"/>
            <ac:picMk id="10" creationId="{DC5F4062-3961-BEC3-5C2E-DDEA1331E1FA}"/>
          </ac:picMkLst>
        </pc:picChg>
        <pc:picChg chg="add mod">
          <ac:chgData name="Tran Dung" userId="7baa4ad9-c059-44cf-bd7f-7336909d4bd3" providerId="ADAL" clId="{153E4FF4-349A-4F04-8DBF-1B90C4531488}" dt="2024-04-04T20:45:11.502" v="3376" actId="1076"/>
          <ac:picMkLst>
            <pc:docMk/>
            <pc:sldMk cId="2506794230" sldId="307"/>
            <ac:picMk id="12" creationId="{FCB51E86-F36B-C7BC-35FB-BDAD74E3F6E3}"/>
          </ac:picMkLst>
        </pc:picChg>
        <pc:picChg chg="add del mod">
          <ac:chgData name="Tran Dung" userId="7baa4ad9-c059-44cf-bd7f-7336909d4bd3" providerId="ADAL" clId="{153E4FF4-349A-4F04-8DBF-1B90C4531488}" dt="2024-04-04T20:50:57.038" v="3416" actId="478"/>
          <ac:picMkLst>
            <pc:docMk/>
            <pc:sldMk cId="2506794230" sldId="307"/>
            <ac:picMk id="24" creationId="{0E9F394B-99D6-C9EC-E94A-0DFAF0315378}"/>
          </ac:picMkLst>
        </pc:picChg>
        <pc:cxnChg chg="add mod">
          <ac:chgData name="Tran Dung" userId="7baa4ad9-c059-44cf-bd7f-7336909d4bd3" providerId="ADAL" clId="{153E4FF4-349A-4F04-8DBF-1B90C4531488}" dt="2024-04-04T20:49:05.826" v="3411" actId="208"/>
          <ac:cxnSpMkLst>
            <pc:docMk/>
            <pc:sldMk cId="2506794230" sldId="307"/>
            <ac:cxnSpMk id="20" creationId="{75D12C10-8CB4-6EC2-59E3-B23BBF87B53F}"/>
          </ac:cxnSpMkLst>
        </pc:cxnChg>
        <pc:cxnChg chg="add mod">
          <ac:chgData name="Tran Dung" userId="7baa4ad9-c059-44cf-bd7f-7336909d4bd3" providerId="ADAL" clId="{153E4FF4-349A-4F04-8DBF-1B90C4531488}" dt="2024-04-04T20:51:28.325" v="3424" actId="14100"/>
          <ac:cxnSpMkLst>
            <pc:docMk/>
            <pc:sldMk cId="2506794230" sldId="307"/>
            <ac:cxnSpMk id="28" creationId="{764C162B-E5F7-B6AE-9AD8-7D4EC61B1351}"/>
          </ac:cxnSpMkLst>
        </pc:cxnChg>
      </pc:sldChg>
      <pc:sldChg chg="addSp delSp modSp add mod ord delAnim modNotesTx">
        <pc:chgData name="Tran Dung" userId="7baa4ad9-c059-44cf-bd7f-7336909d4bd3" providerId="ADAL" clId="{153E4FF4-349A-4F04-8DBF-1B90C4531488}" dt="2024-04-05T10:38:19.104" v="5403" actId="20577"/>
        <pc:sldMkLst>
          <pc:docMk/>
          <pc:sldMk cId="1751480692" sldId="308"/>
        </pc:sldMkLst>
        <pc:spChg chg="mod">
          <ac:chgData name="Tran Dung" userId="7baa4ad9-c059-44cf-bd7f-7336909d4bd3" providerId="ADAL" clId="{153E4FF4-349A-4F04-8DBF-1B90C4531488}" dt="2024-04-04T20:54:10.129" v="3455" actId="20577"/>
          <ac:spMkLst>
            <pc:docMk/>
            <pc:sldMk cId="1751480692" sldId="308"/>
            <ac:spMk id="2" creationId="{B36EF432-DD6F-4832-9E31-E63A0F46BABF}"/>
          </ac:spMkLst>
        </pc:spChg>
        <pc:spChg chg="add mod">
          <ac:chgData name="Tran Dung" userId="7baa4ad9-c059-44cf-bd7f-7336909d4bd3" providerId="ADAL" clId="{153E4FF4-349A-4F04-8DBF-1B90C4531488}" dt="2024-04-05T07:44:17.328" v="3550" actId="1582"/>
          <ac:spMkLst>
            <pc:docMk/>
            <pc:sldMk cId="1751480692" sldId="308"/>
            <ac:spMk id="4" creationId="{E0E5C769-A6AB-F366-90D5-9E2860F68C20}"/>
          </ac:spMkLst>
        </pc:spChg>
        <pc:spChg chg="mod">
          <ac:chgData name="Tran Dung" userId="7baa4ad9-c059-44cf-bd7f-7336909d4bd3" providerId="ADAL" clId="{153E4FF4-349A-4F04-8DBF-1B90C4531488}" dt="2024-04-05T10:38:19.104" v="5403" actId="20577"/>
          <ac:spMkLst>
            <pc:docMk/>
            <pc:sldMk cId="1751480692" sldId="308"/>
            <ac:spMk id="8" creationId="{32361939-DDC2-817A-50EC-B6F0EDBD328B}"/>
          </ac:spMkLst>
        </pc:spChg>
        <pc:spChg chg="del">
          <ac:chgData name="Tran Dung" userId="7baa4ad9-c059-44cf-bd7f-7336909d4bd3" providerId="ADAL" clId="{153E4FF4-349A-4F04-8DBF-1B90C4531488}" dt="2024-04-04T20:54:55.957" v="3466" actId="478"/>
          <ac:spMkLst>
            <pc:docMk/>
            <pc:sldMk cId="1751480692" sldId="308"/>
            <ac:spMk id="14" creationId="{9877A1F9-774A-C5E5-DECA-2EFFF5042EA6}"/>
          </ac:spMkLst>
        </pc:spChg>
        <pc:spChg chg="del">
          <ac:chgData name="Tran Dung" userId="7baa4ad9-c059-44cf-bd7f-7336909d4bd3" providerId="ADAL" clId="{153E4FF4-349A-4F04-8DBF-1B90C4531488}" dt="2024-04-04T20:54:59.426" v="3468" actId="478"/>
          <ac:spMkLst>
            <pc:docMk/>
            <pc:sldMk cId="1751480692" sldId="308"/>
            <ac:spMk id="16" creationId="{14B21FF2-A412-5D1B-1703-F8FDAD1A5649}"/>
          </ac:spMkLst>
        </pc:spChg>
        <pc:spChg chg="add mod">
          <ac:chgData name="Tran Dung" userId="7baa4ad9-c059-44cf-bd7f-7336909d4bd3" providerId="ADAL" clId="{153E4FF4-349A-4F04-8DBF-1B90C4531488}" dt="2024-04-05T07:53:43.528" v="3572" actId="1076"/>
          <ac:spMkLst>
            <pc:docMk/>
            <pc:sldMk cId="1751480692" sldId="308"/>
            <ac:spMk id="16" creationId="{BA5AC8CA-27FB-3F3B-912F-E618561BD266}"/>
          </ac:spMkLst>
        </pc:spChg>
        <pc:spChg chg="del">
          <ac:chgData name="Tran Dung" userId="7baa4ad9-c059-44cf-bd7f-7336909d4bd3" providerId="ADAL" clId="{153E4FF4-349A-4F04-8DBF-1B90C4531488}" dt="2024-04-04T20:54:55.028" v="3465" actId="478"/>
          <ac:spMkLst>
            <pc:docMk/>
            <pc:sldMk cId="1751480692" sldId="308"/>
            <ac:spMk id="26" creationId="{23B9CE56-45E2-8772-5E8C-FF813FFEDC7A}"/>
          </ac:spMkLst>
        </pc:spChg>
        <pc:spChg chg="del">
          <ac:chgData name="Tran Dung" userId="7baa4ad9-c059-44cf-bd7f-7336909d4bd3" providerId="ADAL" clId="{153E4FF4-349A-4F04-8DBF-1B90C4531488}" dt="2024-04-04T20:54:54.067" v="3464" actId="478"/>
          <ac:spMkLst>
            <pc:docMk/>
            <pc:sldMk cId="1751480692" sldId="308"/>
            <ac:spMk id="32" creationId="{0E847E2B-0496-1E51-E421-CC00CB0A1E9D}"/>
          </ac:spMkLst>
        </pc:spChg>
        <pc:picChg chg="add mod">
          <ac:chgData name="Tran Dung" userId="7baa4ad9-c059-44cf-bd7f-7336909d4bd3" providerId="ADAL" clId="{153E4FF4-349A-4F04-8DBF-1B90C4531488}" dt="2024-04-04T20:56:18.789" v="3484" actId="14100"/>
          <ac:picMkLst>
            <pc:docMk/>
            <pc:sldMk cId="1751480692" sldId="308"/>
            <ac:picMk id="3" creationId="{5ACAF1F9-91DA-A3B2-BA96-3ECF2CF4528E}"/>
          </ac:picMkLst>
        </pc:picChg>
        <pc:picChg chg="del">
          <ac:chgData name="Tran Dung" userId="7baa4ad9-c059-44cf-bd7f-7336909d4bd3" providerId="ADAL" clId="{153E4FF4-349A-4F04-8DBF-1B90C4531488}" dt="2024-04-04T20:54:47.526" v="3460" actId="478"/>
          <ac:picMkLst>
            <pc:docMk/>
            <pc:sldMk cId="1751480692" sldId="308"/>
            <ac:picMk id="7" creationId="{6E477623-ABEE-D85E-36F3-15EA41006341}"/>
          </ac:picMkLst>
        </pc:picChg>
        <pc:picChg chg="del">
          <ac:chgData name="Tran Dung" userId="7baa4ad9-c059-44cf-bd7f-7336909d4bd3" providerId="ADAL" clId="{153E4FF4-349A-4F04-8DBF-1B90C4531488}" dt="2024-04-04T20:54:48.255" v="3461" actId="478"/>
          <ac:picMkLst>
            <pc:docMk/>
            <pc:sldMk cId="1751480692" sldId="308"/>
            <ac:picMk id="10" creationId="{DC5F4062-3961-BEC3-5C2E-DDEA1331E1FA}"/>
          </ac:picMkLst>
        </pc:picChg>
        <pc:picChg chg="del">
          <ac:chgData name="Tran Dung" userId="7baa4ad9-c059-44cf-bd7f-7336909d4bd3" providerId="ADAL" clId="{153E4FF4-349A-4F04-8DBF-1B90C4531488}" dt="2024-04-04T20:54:49.743" v="3462" actId="478"/>
          <ac:picMkLst>
            <pc:docMk/>
            <pc:sldMk cId="1751480692" sldId="308"/>
            <ac:picMk id="12" creationId="{FCB51E86-F36B-C7BC-35FB-BDAD74E3F6E3}"/>
          </ac:picMkLst>
        </pc:picChg>
        <pc:cxnChg chg="add del mod">
          <ac:chgData name="Tran Dung" userId="7baa4ad9-c059-44cf-bd7f-7336909d4bd3" providerId="ADAL" clId="{153E4FF4-349A-4F04-8DBF-1B90C4531488}" dt="2024-04-05T07:45:31.294" v="3559" actId="478"/>
          <ac:cxnSpMkLst>
            <pc:docMk/>
            <pc:sldMk cId="1751480692" sldId="308"/>
            <ac:cxnSpMk id="6" creationId="{7649B405-107A-01B1-74C3-9230FBBFA1A0}"/>
          </ac:cxnSpMkLst>
        </pc:cxnChg>
        <pc:cxnChg chg="add del mod">
          <ac:chgData name="Tran Dung" userId="7baa4ad9-c059-44cf-bd7f-7336909d4bd3" providerId="ADAL" clId="{153E4FF4-349A-4F04-8DBF-1B90C4531488}" dt="2024-04-05T07:45:30.302" v="3558" actId="478"/>
          <ac:cxnSpMkLst>
            <pc:docMk/>
            <pc:sldMk cId="1751480692" sldId="308"/>
            <ac:cxnSpMk id="9" creationId="{DF372742-7EF3-F0E4-4BEE-D7D0A028DF8A}"/>
          </ac:cxnSpMkLst>
        </pc:cxnChg>
        <pc:cxnChg chg="del">
          <ac:chgData name="Tran Dung" userId="7baa4ad9-c059-44cf-bd7f-7336909d4bd3" providerId="ADAL" clId="{153E4FF4-349A-4F04-8DBF-1B90C4531488}" dt="2024-04-04T20:54:57.008" v="3467" actId="478"/>
          <ac:cxnSpMkLst>
            <pc:docMk/>
            <pc:sldMk cId="1751480692" sldId="308"/>
            <ac:cxnSpMk id="20" creationId="{75D12C10-8CB4-6EC2-59E3-B23BBF87B53F}"/>
          </ac:cxnSpMkLst>
        </pc:cxnChg>
        <pc:cxnChg chg="del">
          <ac:chgData name="Tran Dung" userId="7baa4ad9-c059-44cf-bd7f-7336909d4bd3" providerId="ADAL" clId="{153E4FF4-349A-4F04-8DBF-1B90C4531488}" dt="2024-04-04T20:54:51.189" v="3463" actId="478"/>
          <ac:cxnSpMkLst>
            <pc:docMk/>
            <pc:sldMk cId="1751480692" sldId="308"/>
            <ac:cxnSpMk id="28" creationId="{764C162B-E5F7-B6AE-9AD8-7D4EC61B1351}"/>
          </ac:cxnSpMkLst>
        </pc:cxnChg>
      </pc:sldChg>
      <pc:sldChg chg="addSp delSp modSp add del mod delAnim modNotesTx">
        <pc:chgData name="Tran Dung" userId="7baa4ad9-c059-44cf-bd7f-7336909d4bd3" providerId="ADAL" clId="{153E4FF4-349A-4F04-8DBF-1B90C4531488}" dt="2024-04-05T08:01:29.723" v="3634" actId="47"/>
        <pc:sldMkLst>
          <pc:docMk/>
          <pc:sldMk cId="295001254" sldId="309"/>
        </pc:sldMkLst>
        <pc:spChg chg="mod">
          <ac:chgData name="Tran Dung" userId="7baa4ad9-c059-44cf-bd7f-7336909d4bd3" providerId="ADAL" clId="{153E4FF4-349A-4F04-8DBF-1B90C4531488}" dt="2024-04-05T07:57:12.078" v="3590" actId="21"/>
          <ac:spMkLst>
            <pc:docMk/>
            <pc:sldMk cId="295001254" sldId="309"/>
            <ac:spMk id="2" creationId="{B36EF432-DD6F-4832-9E31-E63A0F46BABF}"/>
          </ac:spMkLst>
        </pc:spChg>
        <pc:spChg chg="del mod">
          <ac:chgData name="Tran Dung" userId="7baa4ad9-c059-44cf-bd7f-7336909d4bd3" providerId="ADAL" clId="{153E4FF4-349A-4F04-8DBF-1B90C4531488}" dt="2024-04-05T07:55:53.913" v="3582" actId="478"/>
          <ac:spMkLst>
            <pc:docMk/>
            <pc:sldMk cId="295001254" sldId="309"/>
            <ac:spMk id="8" creationId="{32361939-DDC2-817A-50EC-B6F0EDBD328B}"/>
          </ac:spMkLst>
        </pc:spChg>
        <pc:spChg chg="del">
          <ac:chgData name="Tran Dung" userId="7baa4ad9-c059-44cf-bd7f-7336909d4bd3" providerId="ADAL" clId="{153E4FF4-349A-4F04-8DBF-1B90C4531488}" dt="2024-04-05T07:56:12.633" v="3585" actId="26606"/>
          <ac:spMkLst>
            <pc:docMk/>
            <pc:sldMk cId="295001254" sldId="309"/>
            <ac:spMk id="13" creationId="{8F7AFB9A-7364-478C-B48B-8523CDD9AE8D}"/>
          </ac:spMkLst>
        </pc:spChg>
        <pc:spChg chg="del">
          <ac:chgData name="Tran Dung" userId="7baa4ad9-c059-44cf-bd7f-7336909d4bd3" providerId="ADAL" clId="{153E4FF4-349A-4F04-8DBF-1B90C4531488}" dt="2024-04-05T07:33:02.425" v="3520" actId="478"/>
          <ac:spMkLst>
            <pc:docMk/>
            <pc:sldMk cId="295001254" sldId="309"/>
            <ac:spMk id="14" creationId="{9877A1F9-774A-C5E5-DECA-2EFFF5042EA6}"/>
          </ac:spMkLst>
        </pc:spChg>
        <pc:spChg chg="del">
          <ac:chgData name="Tran Dung" userId="7baa4ad9-c059-44cf-bd7f-7336909d4bd3" providerId="ADAL" clId="{153E4FF4-349A-4F04-8DBF-1B90C4531488}" dt="2024-04-05T07:56:12.633" v="3585" actId="26606"/>
          <ac:spMkLst>
            <pc:docMk/>
            <pc:sldMk cId="295001254" sldId="309"/>
            <ac:spMk id="15" creationId="{36678033-86B6-40E6-BE90-78D8ED4E3A31}"/>
          </ac:spMkLst>
        </pc:spChg>
        <pc:spChg chg="del">
          <ac:chgData name="Tran Dung" userId="7baa4ad9-c059-44cf-bd7f-7336909d4bd3" providerId="ADAL" clId="{153E4FF4-349A-4F04-8DBF-1B90C4531488}" dt="2024-04-05T07:33:04.272" v="3521" actId="478"/>
          <ac:spMkLst>
            <pc:docMk/>
            <pc:sldMk cId="295001254" sldId="309"/>
            <ac:spMk id="16" creationId="{14B21FF2-A412-5D1B-1703-F8FDAD1A5649}"/>
          </ac:spMkLst>
        </pc:spChg>
        <pc:spChg chg="del">
          <ac:chgData name="Tran Dung" userId="7baa4ad9-c059-44cf-bd7f-7336909d4bd3" providerId="ADAL" clId="{153E4FF4-349A-4F04-8DBF-1B90C4531488}" dt="2024-04-05T07:56:12.633" v="3585" actId="26606"/>
          <ac:spMkLst>
            <pc:docMk/>
            <pc:sldMk cId="295001254" sldId="309"/>
            <ac:spMk id="17" creationId="{D2542E1A-076E-4A34-BB67-2BF961754E0C}"/>
          </ac:spMkLst>
        </pc:spChg>
        <pc:spChg chg="del">
          <ac:chgData name="Tran Dung" userId="7baa4ad9-c059-44cf-bd7f-7336909d4bd3" providerId="ADAL" clId="{153E4FF4-349A-4F04-8DBF-1B90C4531488}" dt="2024-04-05T07:56:12.633" v="3585" actId="26606"/>
          <ac:spMkLst>
            <pc:docMk/>
            <pc:sldMk cId="295001254" sldId="309"/>
            <ac:spMk id="19" creationId="{75C56826-D4E5-42ED-8529-079651CB3005}"/>
          </ac:spMkLst>
        </pc:spChg>
        <pc:spChg chg="del">
          <ac:chgData name="Tran Dung" userId="7baa4ad9-c059-44cf-bd7f-7336909d4bd3" providerId="ADAL" clId="{153E4FF4-349A-4F04-8DBF-1B90C4531488}" dt="2024-04-05T07:56:12.633" v="3585" actId="26606"/>
          <ac:spMkLst>
            <pc:docMk/>
            <pc:sldMk cId="295001254" sldId="309"/>
            <ac:spMk id="21" creationId="{82095FCE-EF05-4443-B97A-85DEE3A5CA17}"/>
          </ac:spMkLst>
        </pc:spChg>
        <pc:spChg chg="add">
          <ac:chgData name="Tran Dung" userId="7baa4ad9-c059-44cf-bd7f-7336909d4bd3" providerId="ADAL" clId="{153E4FF4-349A-4F04-8DBF-1B90C4531488}" dt="2024-04-05T07:56:12.633" v="3585" actId="26606"/>
          <ac:spMkLst>
            <pc:docMk/>
            <pc:sldMk cId="295001254" sldId="309"/>
            <ac:spMk id="23" creationId="{8D06CE56-3881-4ADA-8CEF-D18B02C242A3}"/>
          </ac:spMkLst>
        </pc:spChg>
        <pc:spChg chg="add">
          <ac:chgData name="Tran Dung" userId="7baa4ad9-c059-44cf-bd7f-7336909d4bd3" providerId="ADAL" clId="{153E4FF4-349A-4F04-8DBF-1B90C4531488}" dt="2024-04-05T07:56:12.633" v="3585" actId="26606"/>
          <ac:spMkLst>
            <pc:docMk/>
            <pc:sldMk cId="295001254" sldId="309"/>
            <ac:spMk id="24" creationId="{79F3C543-62EC-4433-9C93-A2CD8764E9B4}"/>
          </ac:spMkLst>
        </pc:spChg>
        <pc:spChg chg="add">
          <ac:chgData name="Tran Dung" userId="7baa4ad9-c059-44cf-bd7f-7336909d4bd3" providerId="ADAL" clId="{153E4FF4-349A-4F04-8DBF-1B90C4531488}" dt="2024-04-05T07:56:12.633" v="3585" actId="26606"/>
          <ac:spMkLst>
            <pc:docMk/>
            <pc:sldMk cId="295001254" sldId="309"/>
            <ac:spMk id="25" creationId="{284A8429-F65A-490D-96E4-1158D3E8A026}"/>
          </ac:spMkLst>
        </pc:spChg>
        <pc:spChg chg="del">
          <ac:chgData name="Tran Dung" userId="7baa4ad9-c059-44cf-bd7f-7336909d4bd3" providerId="ADAL" clId="{153E4FF4-349A-4F04-8DBF-1B90C4531488}" dt="2024-04-05T07:33:09.891" v="3523" actId="478"/>
          <ac:spMkLst>
            <pc:docMk/>
            <pc:sldMk cId="295001254" sldId="309"/>
            <ac:spMk id="26" creationId="{23B9CE56-45E2-8772-5E8C-FF813FFEDC7A}"/>
          </ac:spMkLst>
        </pc:spChg>
        <pc:spChg chg="add">
          <ac:chgData name="Tran Dung" userId="7baa4ad9-c059-44cf-bd7f-7336909d4bd3" providerId="ADAL" clId="{153E4FF4-349A-4F04-8DBF-1B90C4531488}" dt="2024-04-05T07:56:12.633" v="3585" actId="26606"/>
          <ac:spMkLst>
            <pc:docMk/>
            <pc:sldMk cId="295001254" sldId="309"/>
            <ac:spMk id="30" creationId="{D7D03296-BABA-47AD-A5D5-ED156727016E}"/>
          </ac:spMkLst>
        </pc:spChg>
        <pc:spChg chg="del">
          <ac:chgData name="Tran Dung" userId="7baa4ad9-c059-44cf-bd7f-7336909d4bd3" providerId="ADAL" clId="{153E4FF4-349A-4F04-8DBF-1B90C4531488}" dt="2024-04-05T07:33:11.664" v="3524" actId="478"/>
          <ac:spMkLst>
            <pc:docMk/>
            <pc:sldMk cId="295001254" sldId="309"/>
            <ac:spMk id="32" creationId="{0E847E2B-0496-1E51-E421-CC00CB0A1E9D}"/>
          </ac:spMkLst>
        </pc:spChg>
        <pc:spChg chg="add">
          <ac:chgData name="Tran Dung" userId="7baa4ad9-c059-44cf-bd7f-7336909d4bd3" providerId="ADAL" clId="{153E4FF4-349A-4F04-8DBF-1B90C4531488}" dt="2024-04-05T07:56:12.633" v="3585" actId="26606"/>
          <ac:spMkLst>
            <pc:docMk/>
            <pc:sldMk cId="295001254" sldId="309"/>
            <ac:spMk id="34" creationId="{0F022291-A82B-4D23-A1E0-5F9BD684669E}"/>
          </ac:spMkLst>
        </pc:spChg>
        <pc:picChg chg="add mod">
          <ac:chgData name="Tran Dung" userId="7baa4ad9-c059-44cf-bd7f-7336909d4bd3" providerId="ADAL" clId="{153E4FF4-349A-4F04-8DBF-1B90C4531488}" dt="2024-04-05T07:56:12.633" v="3585" actId="26606"/>
          <ac:picMkLst>
            <pc:docMk/>
            <pc:sldMk cId="295001254" sldId="309"/>
            <ac:picMk id="4" creationId="{011A121A-866A-36F9-AC0F-E7D03B303813}"/>
          </ac:picMkLst>
        </pc:picChg>
        <pc:picChg chg="add mod">
          <ac:chgData name="Tran Dung" userId="7baa4ad9-c059-44cf-bd7f-7336909d4bd3" providerId="ADAL" clId="{153E4FF4-349A-4F04-8DBF-1B90C4531488}" dt="2024-04-05T07:56:12.633" v="3585" actId="26606"/>
          <ac:picMkLst>
            <pc:docMk/>
            <pc:sldMk cId="295001254" sldId="309"/>
            <ac:picMk id="6" creationId="{867B5BFA-272B-678E-4CE5-B30CA43C1ED0}"/>
          </ac:picMkLst>
        </pc:picChg>
        <pc:picChg chg="del">
          <ac:chgData name="Tran Dung" userId="7baa4ad9-c059-44cf-bd7f-7336909d4bd3" providerId="ADAL" clId="{153E4FF4-349A-4F04-8DBF-1B90C4531488}" dt="2024-04-05T07:32:59.096" v="3517" actId="478"/>
          <ac:picMkLst>
            <pc:docMk/>
            <pc:sldMk cId="295001254" sldId="309"/>
            <ac:picMk id="7" creationId="{6E477623-ABEE-D85E-36F3-15EA41006341}"/>
          </ac:picMkLst>
        </pc:picChg>
        <pc:picChg chg="del">
          <ac:chgData name="Tran Dung" userId="7baa4ad9-c059-44cf-bd7f-7336909d4bd3" providerId="ADAL" clId="{153E4FF4-349A-4F04-8DBF-1B90C4531488}" dt="2024-04-05T07:32:59.962" v="3518" actId="478"/>
          <ac:picMkLst>
            <pc:docMk/>
            <pc:sldMk cId="295001254" sldId="309"/>
            <ac:picMk id="10" creationId="{DC5F4062-3961-BEC3-5C2E-DDEA1331E1FA}"/>
          </ac:picMkLst>
        </pc:picChg>
        <pc:picChg chg="del">
          <ac:chgData name="Tran Dung" userId="7baa4ad9-c059-44cf-bd7f-7336909d4bd3" providerId="ADAL" clId="{153E4FF4-349A-4F04-8DBF-1B90C4531488}" dt="2024-04-05T07:33:13.528" v="3526" actId="478"/>
          <ac:picMkLst>
            <pc:docMk/>
            <pc:sldMk cId="295001254" sldId="309"/>
            <ac:picMk id="12" creationId="{FCB51E86-F36B-C7BC-35FB-BDAD74E3F6E3}"/>
          </ac:picMkLst>
        </pc:picChg>
        <pc:cxnChg chg="del">
          <ac:chgData name="Tran Dung" userId="7baa4ad9-c059-44cf-bd7f-7336909d4bd3" providerId="ADAL" clId="{153E4FF4-349A-4F04-8DBF-1B90C4531488}" dt="2024-04-05T07:33:01.297" v="3519" actId="478"/>
          <ac:cxnSpMkLst>
            <pc:docMk/>
            <pc:sldMk cId="295001254" sldId="309"/>
            <ac:cxnSpMk id="20" creationId="{75D12C10-8CB4-6EC2-59E3-B23BBF87B53F}"/>
          </ac:cxnSpMkLst>
        </pc:cxnChg>
        <pc:cxnChg chg="del">
          <ac:chgData name="Tran Dung" userId="7baa4ad9-c059-44cf-bd7f-7336909d4bd3" providerId="ADAL" clId="{153E4FF4-349A-4F04-8DBF-1B90C4531488}" dt="2024-04-05T07:33:12.706" v="3525" actId="478"/>
          <ac:cxnSpMkLst>
            <pc:docMk/>
            <pc:sldMk cId="295001254" sldId="309"/>
            <ac:cxnSpMk id="28" creationId="{764C162B-E5F7-B6AE-9AD8-7D4EC61B1351}"/>
          </ac:cxnSpMkLst>
        </pc:cxnChg>
      </pc:sldChg>
      <pc:sldChg chg="addSp delSp modSp add mod ord modNotesTx">
        <pc:chgData name="Tran Dung" userId="7baa4ad9-c059-44cf-bd7f-7336909d4bd3" providerId="ADAL" clId="{153E4FF4-349A-4F04-8DBF-1B90C4531488}" dt="2024-04-05T08:12:27.421" v="3752" actId="20577"/>
        <pc:sldMkLst>
          <pc:docMk/>
          <pc:sldMk cId="821554350" sldId="310"/>
        </pc:sldMkLst>
        <pc:spChg chg="mod">
          <ac:chgData name="Tran Dung" userId="7baa4ad9-c059-44cf-bd7f-7336909d4bd3" providerId="ADAL" clId="{153E4FF4-349A-4F04-8DBF-1B90C4531488}" dt="2024-04-05T08:12:27.421" v="3752" actId="20577"/>
          <ac:spMkLst>
            <pc:docMk/>
            <pc:sldMk cId="821554350" sldId="310"/>
            <ac:spMk id="2" creationId="{B36EF432-DD6F-4832-9E31-E63A0F46BABF}"/>
          </ac:spMkLst>
        </pc:spChg>
        <pc:spChg chg="add mod">
          <ac:chgData name="Tran Dung" userId="7baa4ad9-c059-44cf-bd7f-7336909d4bd3" providerId="ADAL" clId="{153E4FF4-349A-4F04-8DBF-1B90C4531488}" dt="2024-04-05T08:07:33.479" v="3689" actId="1076"/>
          <ac:spMkLst>
            <pc:docMk/>
            <pc:sldMk cId="821554350" sldId="310"/>
            <ac:spMk id="12" creationId="{5661D755-434B-2F3F-C6ED-2A33C9EE72E0}"/>
          </ac:spMkLst>
        </pc:spChg>
        <pc:picChg chg="add del mod">
          <ac:chgData name="Tran Dung" userId="7baa4ad9-c059-44cf-bd7f-7336909d4bd3" providerId="ADAL" clId="{153E4FF4-349A-4F04-8DBF-1B90C4531488}" dt="2024-04-05T07:58:35.638" v="3605" actId="478"/>
          <ac:picMkLst>
            <pc:docMk/>
            <pc:sldMk cId="821554350" sldId="310"/>
            <ac:picMk id="3" creationId="{3E343C14-957A-D8C7-0804-0A0091FDEB03}"/>
          </ac:picMkLst>
        </pc:picChg>
        <pc:picChg chg="del">
          <ac:chgData name="Tran Dung" userId="7baa4ad9-c059-44cf-bd7f-7336909d4bd3" providerId="ADAL" clId="{153E4FF4-349A-4F04-8DBF-1B90C4531488}" dt="2024-04-05T07:57:33.996" v="3594" actId="478"/>
          <ac:picMkLst>
            <pc:docMk/>
            <pc:sldMk cId="821554350" sldId="310"/>
            <ac:picMk id="4" creationId="{70820717-FE1A-B0F4-3004-E5DE6BA1F930}"/>
          </ac:picMkLst>
        </pc:picChg>
        <pc:picChg chg="add del mod">
          <ac:chgData name="Tran Dung" userId="7baa4ad9-c059-44cf-bd7f-7336909d4bd3" providerId="ADAL" clId="{153E4FF4-349A-4F04-8DBF-1B90C4531488}" dt="2024-04-05T08:00:15.412" v="3619" actId="478"/>
          <ac:picMkLst>
            <pc:docMk/>
            <pc:sldMk cId="821554350" sldId="310"/>
            <ac:picMk id="5" creationId="{9F1741A5-5352-EC3F-7B26-9931DC4447BE}"/>
          </ac:picMkLst>
        </pc:picChg>
        <pc:picChg chg="add mod">
          <ac:chgData name="Tran Dung" userId="7baa4ad9-c059-44cf-bd7f-7336909d4bd3" providerId="ADAL" clId="{153E4FF4-349A-4F04-8DBF-1B90C4531488}" dt="2024-04-05T07:59:01.564" v="3613" actId="14100"/>
          <ac:picMkLst>
            <pc:docMk/>
            <pc:sldMk cId="821554350" sldId="310"/>
            <ac:picMk id="7" creationId="{483E67DF-82D8-6916-7FEE-137C14875635}"/>
          </ac:picMkLst>
        </pc:picChg>
        <pc:picChg chg="add mod">
          <ac:chgData name="Tran Dung" userId="7baa4ad9-c059-44cf-bd7f-7336909d4bd3" providerId="ADAL" clId="{153E4FF4-349A-4F04-8DBF-1B90C4531488}" dt="2024-04-05T08:00:32.467" v="3624" actId="14100"/>
          <ac:picMkLst>
            <pc:docMk/>
            <pc:sldMk cId="821554350" sldId="310"/>
            <ac:picMk id="9" creationId="{6B4E694A-545B-EA43-DF6A-E51C5992A7BD}"/>
          </ac:picMkLst>
        </pc:picChg>
        <pc:picChg chg="add mod">
          <ac:chgData name="Tran Dung" userId="7baa4ad9-c059-44cf-bd7f-7336909d4bd3" providerId="ADAL" clId="{153E4FF4-349A-4F04-8DBF-1B90C4531488}" dt="2024-04-05T08:00:53.123" v="3626" actId="1076"/>
          <ac:picMkLst>
            <pc:docMk/>
            <pc:sldMk cId="821554350" sldId="310"/>
            <ac:picMk id="11" creationId="{C070D2CC-12D4-1325-DE26-E667724AD0C4}"/>
          </ac:picMkLst>
        </pc:picChg>
      </pc:sldChg>
      <pc:sldChg chg="addSp delSp modSp add mod">
        <pc:chgData name="Tran Dung" userId="7baa4ad9-c059-44cf-bd7f-7336909d4bd3" providerId="ADAL" clId="{153E4FF4-349A-4F04-8DBF-1B90C4531488}" dt="2024-04-05T08:12:15.457" v="3748" actId="20577"/>
        <pc:sldMkLst>
          <pc:docMk/>
          <pc:sldMk cId="476291658" sldId="311"/>
        </pc:sldMkLst>
        <pc:spChg chg="mod">
          <ac:chgData name="Tran Dung" userId="7baa4ad9-c059-44cf-bd7f-7336909d4bd3" providerId="ADAL" clId="{153E4FF4-349A-4F04-8DBF-1B90C4531488}" dt="2024-04-05T08:12:15.457" v="3748" actId="20577"/>
          <ac:spMkLst>
            <pc:docMk/>
            <pc:sldMk cId="476291658" sldId="311"/>
            <ac:spMk id="2" creationId="{B36EF432-DD6F-4832-9E31-E63A0F46BABF}"/>
          </ac:spMkLst>
        </pc:spChg>
        <pc:spChg chg="add mod">
          <ac:chgData name="Tran Dung" userId="7baa4ad9-c059-44cf-bd7f-7336909d4bd3" providerId="ADAL" clId="{153E4FF4-349A-4F04-8DBF-1B90C4531488}" dt="2024-04-05T08:07:56.647" v="3694" actId="1076"/>
          <ac:spMkLst>
            <pc:docMk/>
            <pc:sldMk cId="476291658" sldId="311"/>
            <ac:spMk id="16" creationId="{21D24A4A-C5B6-CD35-4E5B-03BB59EA7E0F}"/>
          </ac:spMkLst>
        </pc:spChg>
        <pc:picChg chg="add del mod">
          <ac:chgData name="Tran Dung" userId="7baa4ad9-c059-44cf-bd7f-7336909d4bd3" providerId="ADAL" clId="{153E4FF4-349A-4F04-8DBF-1B90C4531488}" dt="2024-04-05T08:02:31.139" v="3640" actId="478"/>
          <ac:picMkLst>
            <pc:docMk/>
            <pc:sldMk cId="476291658" sldId="311"/>
            <ac:picMk id="4" creationId="{5C27E740-714B-8EA2-91CF-F6270809A954}"/>
          </ac:picMkLst>
        </pc:picChg>
        <pc:picChg chg="add mod">
          <ac:chgData name="Tran Dung" userId="7baa4ad9-c059-44cf-bd7f-7336909d4bd3" providerId="ADAL" clId="{153E4FF4-349A-4F04-8DBF-1B90C4531488}" dt="2024-04-05T08:03:31.634" v="3651" actId="14100"/>
          <ac:picMkLst>
            <pc:docMk/>
            <pc:sldMk cId="476291658" sldId="311"/>
            <ac:picMk id="6" creationId="{A1707827-47BF-327B-4E22-2C4EB203D5B1}"/>
          </ac:picMkLst>
        </pc:picChg>
        <pc:picChg chg="del">
          <ac:chgData name="Tran Dung" userId="7baa4ad9-c059-44cf-bd7f-7336909d4bd3" providerId="ADAL" clId="{153E4FF4-349A-4F04-8DBF-1B90C4531488}" dt="2024-04-05T08:02:03.779" v="3636" actId="478"/>
          <ac:picMkLst>
            <pc:docMk/>
            <pc:sldMk cId="476291658" sldId="311"/>
            <ac:picMk id="7" creationId="{483E67DF-82D8-6916-7FEE-137C14875635}"/>
          </ac:picMkLst>
        </pc:picChg>
        <pc:picChg chg="del">
          <ac:chgData name="Tran Dung" userId="7baa4ad9-c059-44cf-bd7f-7336909d4bd3" providerId="ADAL" clId="{153E4FF4-349A-4F04-8DBF-1B90C4531488}" dt="2024-04-05T08:03:03.975" v="3644" actId="478"/>
          <ac:picMkLst>
            <pc:docMk/>
            <pc:sldMk cId="476291658" sldId="311"/>
            <ac:picMk id="9" creationId="{6B4E694A-545B-EA43-DF6A-E51C5992A7BD}"/>
          </ac:picMkLst>
        </pc:picChg>
        <pc:picChg chg="add mod">
          <ac:chgData name="Tran Dung" userId="7baa4ad9-c059-44cf-bd7f-7336909d4bd3" providerId="ADAL" clId="{153E4FF4-349A-4F04-8DBF-1B90C4531488}" dt="2024-04-05T08:03:41.602" v="3653" actId="14100"/>
          <ac:picMkLst>
            <pc:docMk/>
            <pc:sldMk cId="476291658" sldId="311"/>
            <ac:picMk id="10" creationId="{3D95A255-2BC9-77CF-28C6-1534FD211ABC}"/>
          </ac:picMkLst>
        </pc:picChg>
        <pc:picChg chg="del">
          <ac:chgData name="Tran Dung" userId="7baa4ad9-c059-44cf-bd7f-7336909d4bd3" providerId="ADAL" clId="{153E4FF4-349A-4F04-8DBF-1B90C4531488}" dt="2024-04-05T08:03:57.818" v="3654" actId="478"/>
          <ac:picMkLst>
            <pc:docMk/>
            <pc:sldMk cId="476291658" sldId="311"/>
            <ac:picMk id="11" creationId="{C070D2CC-12D4-1325-DE26-E667724AD0C4}"/>
          </ac:picMkLst>
        </pc:picChg>
        <pc:picChg chg="add mod">
          <ac:chgData name="Tran Dung" userId="7baa4ad9-c059-44cf-bd7f-7336909d4bd3" providerId="ADAL" clId="{153E4FF4-349A-4F04-8DBF-1B90C4531488}" dt="2024-04-05T08:04:03.769" v="3656" actId="1076"/>
          <ac:picMkLst>
            <pc:docMk/>
            <pc:sldMk cId="476291658" sldId="311"/>
            <ac:picMk id="13" creationId="{31D96DBC-E82B-45D3-FCCC-9059343598CE}"/>
          </ac:picMkLst>
        </pc:picChg>
        <pc:picChg chg="add del">
          <ac:chgData name="Tran Dung" userId="7baa4ad9-c059-44cf-bd7f-7336909d4bd3" providerId="ADAL" clId="{153E4FF4-349A-4F04-8DBF-1B90C4531488}" dt="2024-04-05T08:07:44.341" v="3691" actId="478"/>
          <ac:picMkLst>
            <pc:docMk/>
            <pc:sldMk cId="476291658" sldId="311"/>
            <ac:picMk id="15" creationId="{E3667DCE-777C-0892-D8B1-25754878131C}"/>
          </ac:picMkLst>
        </pc:picChg>
      </pc:sldChg>
      <pc:sldChg chg="addSp delSp modSp add mod">
        <pc:chgData name="Tran Dung" userId="7baa4ad9-c059-44cf-bd7f-7336909d4bd3" providerId="ADAL" clId="{153E4FF4-349A-4F04-8DBF-1B90C4531488}" dt="2024-04-05T08:12:18.974" v="3750" actId="20577"/>
        <pc:sldMkLst>
          <pc:docMk/>
          <pc:sldMk cId="3378501712" sldId="312"/>
        </pc:sldMkLst>
        <pc:spChg chg="mod">
          <ac:chgData name="Tran Dung" userId="7baa4ad9-c059-44cf-bd7f-7336909d4bd3" providerId="ADAL" clId="{153E4FF4-349A-4F04-8DBF-1B90C4531488}" dt="2024-04-05T08:12:18.974" v="3750" actId="20577"/>
          <ac:spMkLst>
            <pc:docMk/>
            <pc:sldMk cId="3378501712" sldId="312"/>
            <ac:spMk id="2" creationId="{B36EF432-DD6F-4832-9E31-E63A0F46BABF}"/>
          </ac:spMkLst>
        </pc:spChg>
        <pc:spChg chg="add mod">
          <ac:chgData name="Tran Dung" userId="7baa4ad9-c059-44cf-bd7f-7336909d4bd3" providerId="ADAL" clId="{153E4FF4-349A-4F04-8DBF-1B90C4531488}" dt="2024-04-05T08:08:04.559" v="3696" actId="1076"/>
          <ac:spMkLst>
            <pc:docMk/>
            <pc:sldMk cId="3378501712" sldId="312"/>
            <ac:spMk id="11" creationId="{C3AFF77F-504F-B5F3-14B0-CF260D966D5D}"/>
          </ac:spMkLst>
        </pc:spChg>
        <pc:picChg chg="add mod">
          <ac:chgData name="Tran Dung" userId="7baa4ad9-c059-44cf-bd7f-7336909d4bd3" providerId="ADAL" clId="{153E4FF4-349A-4F04-8DBF-1B90C4531488}" dt="2024-04-05T08:06:29.399" v="3681" actId="14100"/>
          <ac:picMkLst>
            <pc:docMk/>
            <pc:sldMk cId="3378501712" sldId="312"/>
            <ac:picMk id="4" creationId="{7ED26C84-D7C7-DCE0-3E22-DF3908D960BA}"/>
          </ac:picMkLst>
        </pc:picChg>
        <pc:picChg chg="del">
          <ac:chgData name="Tran Dung" userId="7baa4ad9-c059-44cf-bd7f-7336909d4bd3" providerId="ADAL" clId="{153E4FF4-349A-4F04-8DBF-1B90C4531488}" dt="2024-04-05T08:05:05.171" v="3666" actId="478"/>
          <ac:picMkLst>
            <pc:docMk/>
            <pc:sldMk cId="3378501712" sldId="312"/>
            <ac:picMk id="6" creationId="{A1707827-47BF-327B-4E22-2C4EB203D5B1}"/>
          </ac:picMkLst>
        </pc:picChg>
        <pc:picChg chg="add mod">
          <ac:chgData name="Tran Dung" userId="7baa4ad9-c059-44cf-bd7f-7336909d4bd3" providerId="ADAL" clId="{153E4FF4-349A-4F04-8DBF-1B90C4531488}" dt="2024-04-05T08:06:34.680" v="3682" actId="14100"/>
          <ac:picMkLst>
            <pc:docMk/>
            <pc:sldMk cId="3378501712" sldId="312"/>
            <ac:picMk id="7" creationId="{5AA978AC-E3B9-48B4-B4A5-3E1305FEE989}"/>
          </ac:picMkLst>
        </pc:picChg>
        <pc:picChg chg="add mod">
          <ac:chgData name="Tran Dung" userId="7baa4ad9-c059-44cf-bd7f-7336909d4bd3" providerId="ADAL" clId="{153E4FF4-349A-4F04-8DBF-1B90C4531488}" dt="2024-04-05T08:07:05.591" v="3686" actId="1076"/>
          <ac:picMkLst>
            <pc:docMk/>
            <pc:sldMk cId="3378501712" sldId="312"/>
            <ac:picMk id="9" creationId="{80951958-FBBD-E6F8-66AE-D53016C9DFDB}"/>
          </ac:picMkLst>
        </pc:picChg>
        <pc:picChg chg="del">
          <ac:chgData name="Tran Dung" userId="7baa4ad9-c059-44cf-bd7f-7336909d4bd3" providerId="ADAL" clId="{153E4FF4-349A-4F04-8DBF-1B90C4531488}" dt="2024-04-05T08:05:51.398" v="3671" actId="478"/>
          <ac:picMkLst>
            <pc:docMk/>
            <pc:sldMk cId="3378501712" sldId="312"/>
            <ac:picMk id="10" creationId="{3D95A255-2BC9-77CF-28C6-1534FD211ABC}"/>
          </ac:picMkLst>
        </pc:picChg>
        <pc:picChg chg="del mod">
          <ac:chgData name="Tran Dung" userId="7baa4ad9-c059-44cf-bd7f-7336909d4bd3" providerId="ADAL" clId="{153E4FF4-349A-4F04-8DBF-1B90C4531488}" dt="2024-04-05T08:06:41.283" v="3684" actId="478"/>
          <ac:picMkLst>
            <pc:docMk/>
            <pc:sldMk cId="3378501712" sldId="312"/>
            <ac:picMk id="13" creationId="{31D96DBC-E82B-45D3-FCCC-9059343598CE}"/>
          </ac:picMkLst>
        </pc:picChg>
      </pc:sldChg>
      <pc:sldChg chg="addSp delSp modSp add mod">
        <pc:chgData name="Tran Dung" userId="7baa4ad9-c059-44cf-bd7f-7336909d4bd3" providerId="ADAL" clId="{153E4FF4-349A-4F04-8DBF-1B90C4531488}" dt="2024-04-05T08:12:12.335" v="3746" actId="20577"/>
        <pc:sldMkLst>
          <pc:docMk/>
          <pc:sldMk cId="2658129177" sldId="313"/>
        </pc:sldMkLst>
        <pc:spChg chg="mod">
          <ac:chgData name="Tran Dung" userId="7baa4ad9-c059-44cf-bd7f-7336909d4bd3" providerId="ADAL" clId="{153E4FF4-349A-4F04-8DBF-1B90C4531488}" dt="2024-04-05T08:12:12.335" v="3746" actId="20577"/>
          <ac:spMkLst>
            <pc:docMk/>
            <pc:sldMk cId="2658129177" sldId="313"/>
            <ac:spMk id="2" creationId="{B36EF432-DD6F-4832-9E31-E63A0F46BABF}"/>
          </ac:spMkLst>
        </pc:spChg>
        <pc:spChg chg="add mod">
          <ac:chgData name="Tran Dung" userId="7baa4ad9-c059-44cf-bd7f-7336909d4bd3" providerId="ADAL" clId="{153E4FF4-349A-4F04-8DBF-1B90C4531488}" dt="2024-04-05T08:11:33.556" v="3743" actId="20577"/>
          <ac:spMkLst>
            <pc:docMk/>
            <pc:sldMk cId="2658129177" sldId="313"/>
            <ac:spMk id="10" creationId="{49D09A00-C98C-6965-A2D5-CDB24DDD7924}"/>
          </ac:spMkLst>
        </pc:spChg>
        <pc:spChg chg="del">
          <ac:chgData name="Tran Dung" userId="7baa4ad9-c059-44cf-bd7f-7336909d4bd3" providerId="ADAL" clId="{153E4FF4-349A-4F04-8DBF-1B90C4531488}" dt="2024-04-05T08:09:09.173" v="3718" actId="478"/>
          <ac:spMkLst>
            <pc:docMk/>
            <pc:sldMk cId="2658129177" sldId="313"/>
            <ac:spMk id="11" creationId="{C3AFF77F-504F-B5F3-14B0-CF260D966D5D}"/>
          </ac:spMkLst>
        </pc:spChg>
        <pc:picChg chg="del">
          <ac:chgData name="Tran Dung" userId="7baa4ad9-c059-44cf-bd7f-7336909d4bd3" providerId="ADAL" clId="{153E4FF4-349A-4F04-8DBF-1B90C4531488}" dt="2024-04-05T08:09:07.027" v="3716" actId="478"/>
          <ac:picMkLst>
            <pc:docMk/>
            <pc:sldMk cId="2658129177" sldId="313"/>
            <ac:picMk id="4" creationId="{7ED26C84-D7C7-DCE0-3E22-DF3908D960BA}"/>
          </ac:picMkLst>
        </pc:picChg>
        <pc:picChg chg="add mod">
          <ac:chgData name="Tran Dung" userId="7baa4ad9-c059-44cf-bd7f-7336909d4bd3" providerId="ADAL" clId="{153E4FF4-349A-4F04-8DBF-1B90C4531488}" dt="2024-04-05T08:10:26.197" v="3734" actId="14100"/>
          <ac:picMkLst>
            <pc:docMk/>
            <pc:sldMk cId="2658129177" sldId="313"/>
            <ac:picMk id="5" creationId="{609AA9C8-6CF5-2DFE-C62E-460D4852445A}"/>
          </ac:picMkLst>
        </pc:picChg>
        <pc:picChg chg="del">
          <ac:chgData name="Tran Dung" userId="7baa4ad9-c059-44cf-bd7f-7336909d4bd3" providerId="ADAL" clId="{153E4FF4-349A-4F04-8DBF-1B90C4531488}" dt="2024-04-05T08:09:07.774" v="3717" actId="478"/>
          <ac:picMkLst>
            <pc:docMk/>
            <pc:sldMk cId="2658129177" sldId="313"/>
            <ac:picMk id="7" creationId="{5AA978AC-E3B9-48B4-B4A5-3E1305FEE989}"/>
          </ac:picMkLst>
        </pc:picChg>
        <pc:picChg chg="add mod">
          <ac:chgData name="Tran Dung" userId="7baa4ad9-c059-44cf-bd7f-7336909d4bd3" providerId="ADAL" clId="{153E4FF4-349A-4F04-8DBF-1B90C4531488}" dt="2024-04-05T08:11:44.620" v="3744" actId="14100"/>
          <ac:picMkLst>
            <pc:docMk/>
            <pc:sldMk cId="2658129177" sldId="313"/>
            <ac:picMk id="8" creationId="{7E65C852-92BB-912C-6225-88A4B7F03CAF}"/>
          </ac:picMkLst>
        </pc:picChg>
        <pc:picChg chg="del">
          <ac:chgData name="Tran Dung" userId="7baa4ad9-c059-44cf-bd7f-7336909d4bd3" providerId="ADAL" clId="{153E4FF4-349A-4F04-8DBF-1B90C4531488}" dt="2024-04-05T08:09:32.770" v="3723" actId="478"/>
          <ac:picMkLst>
            <pc:docMk/>
            <pc:sldMk cId="2658129177" sldId="313"/>
            <ac:picMk id="9" creationId="{80951958-FBBD-E6F8-66AE-D53016C9DFDB}"/>
          </ac:picMkLst>
        </pc:picChg>
      </pc:sldChg>
      <pc:sldChg chg="addSp delSp modSp add mod modNotesTx">
        <pc:chgData name="Tran Dung" userId="7baa4ad9-c059-44cf-bd7f-7336909d4bd3" providerId="ADAL" clId="{153E4FF4-349A-4F04-8DBF-1B90C4531488}" dt="2024-04-05T08:27:17.991" v="3985"/>
        <pc:sldMkLst>
          <pc:docMk/>
          <pc:sldMk cId="2361512758" sldId="314"/>
        </pc:sldMkLst>
        <pc:spChg chg="mod">
          <ac:chgData name="Tran Dung" userId="7baa4ad9-c059-44cf-bd7f-7336909d4bd3" providerId="ADAL" clId="{153E4FF4-349A-4F04-8DBF-1B90C4531488}" dt="2024-04-05T08:14:37.008" v="3835" actId="20577"/>
          <ac:spMkLst>
            <pc:docMk/>
            <pc:sldMk cId="2361512758" sldId="314"/>
            <ac:spMk id="2" creationId="{B36EF432-DD6F-4832-9E31-E63A0F46BABF}"/>
          </ac:spMkLst>
        </pc:spChg>
        <pc:spChg chg="add del mod">
          <ac:chgData name="Tran Dung" userId="7baa4ad9-c059-44cf-bd7f-7336909d4bd3" providerId="ADAL" clId="{153E4FF4-349A-4F04-8DBF-1B90C4531488}" dt="2024-04-05T08:25:24.307" v="3975" actId="14100"/>
          <ac:spMkLst>
            <pc:docMk/>
            <pc:sldMk cId="2361512758" sldId="314"/>
            <ac:spMk id="10" creationId="{49D09A00-C98C-6965-A2D5-CDB24DDD7924}"/>
          </ac:spMkLst>
        </pc:spChg>
        <pc:spChg chg="add mod">
          <ac:chgData name="Tran Dung" userId="7baa4ad9-c059-44cf-bd7f-7336909d4bd3" providerId="ADAL" clId="{153E4FF4-349A-4F04-8DBF-1B90C4531488}" dt="2024-04-05T08:22:06.596" v="3938" actId="1076"/>
          <ac:spMkLst>
            <pc:docMk/>
            <pc:sldMk cId="2361512758" sldId="314"/>
            <ac:spMk id="13" creationId="{4DCA377B-A916-52E6-FB38-5EDE4F2A30E7}"/>
          </ac:spMkLst>
        </pc:spChg>
        <pc:spChg chg="add mod">
          <ac:chgData name="Tran Dung" userId="7baa4ad9-c059-44cf-bd7f-7336909d4bd3" providerId="ADAL" clId="{153E4FF4-349A-4F04-8DBF-1B90C4531488}" dt="2024-04-05T08:22:09.892" v="3939" actId="1076"/>
          <ac:spMkLst>
            <pc:docMk/>
            <pc:sldMk cId="2361512758" sldId="314"/>
            <ac:spMk id="14" creationId="{0FF96AF3-CC0A-F7B2-126D-9BD753FB9BA8}"/>
          </ac:spMkLst>
        </pc:spChg>
        <pc:picChg chg="add del mod">
          <ac:chgData name="Tran Dung" userId="7baa4ad9-c059-44cf-bd7f-7336909d4bd3" providerId="ADAL" clId="{153E4FF4-349A-4F04-8DBF-1B90C4531488}" dt="2024-04-05T08:16:19.597" v="3876" actId="478"/>
          <ac:picMkLst>
            <pc:docMk/>
            <pc:sldMk cId="2361512758" sldId="314"/>
            <ac:picMk id="4" creationId="{E786AE68-073E-91A9-2E7E-4CD7E7EC6AF3}"/>
          </ac:picMkLst>
        </pc:picChg>
        <pc:picChg chg="del">
          <ac:chgData name="Tran Dung" userId="7baa4ad9-c059-44cf-bd7f-7336909d4bd3" providerId="ADAL" clId="{153E4FF4-349A-4F04-8DBF-1B90C4531488}" dt="2024-04-05T08:13:20.481" v="3754" actId="478"/>
          <ac:picMkLst>
            <pc:docMk/>
            <pc:sldMk cId="2361512758" sldId="314"/>
            <ac:picMk id="5" creationId="{609AA9C8-6CF5-2DFE-C62E-460D4852445A}"/>
          </ac:picMkLst>
        </pc:picChg>
        <pc:picChg chg="add del mod">
          <ac:chgData name="Tran Dung" userId="7baa4ad9-c059-44cf-bd7f-7336909d4bd3" providerId="ADAL" clId="{153E4FF4-349A-4F04-8DBF-1B90C4531488}" dt="2024-04-05T08:18:59.692" v="3900" actId="478"/>
          <ac:picMkLst>
            <pc:docMk/>
            <pc:sldMk cId="2361512758" sldId="314"/>
            <ac:picMk id="7" creationId="{1BFE6A43-37C9-9AB7-4516-74B2B389B51B}"/>
          </ac:picMkLst>
        </pc:picChg>
        <pc:picChg chg="del">
          <ac:chgData name="Tran Dung" userId="7baa4ad9-c059-44cf-bd7f-7336909d4bd3" providerId="ADAL" clId="{153E4FF4-349A-4F04-8DBF-1B90C4531488}" dt="2024-04-05T08:13:21.167" v="3755" actId="478"/>
          <ac:picMkLst>
            <pc:docMk/>
            <pc:sldMk cId="2361512758" sldId="314"/>
            <ac:picMk id="8" creationId="{7E65C852-92BB-912C-6225-88A4B7F03CAF}"/>
          </ac:picMkLst>
        </pc:picChg>
        <pc:picChg chg="add mod">
          <ac:chgData name="Tran Dung" userId="7baa4ad9-c059-44cf-bd7f-7336909d4bd3" providerId="ADAL" clId="{153E4FF4-349A-4F04-8DBF-1B90C4531488}" dt="2024-04-05T08:22:03.869" v="3937" actId="1076"/>
          <ac:picMkLst>
            <pc:docMk/>
            <pc:sldMk cId="2361512758" sldId="314"/>
            <ac:picMk id="9" creationId="{8C270C94-8582-DCC3-A286-FEC748222400}"/>
          </ac:picMkLst>
        </pc:picChg>
        <pc:picChg chg="add mod">
          <ac:chgData name="Tran Dung" userId="7baa4ad9-c059-44cf-bd7f-7336909d4bd3" providerId="ADAL" clId="{153E4FF4-349A-4F04-8DBF-1B90C4531488}" dt="2024-04-05T08:22:58.700" v="3952" actId="14100"/>
          <ac:picMkLst>
            <pc:docMk/>
            <pc:sldMk cId="2361512758" sldId="314"/>
            <ac:picMk id="12" creationId="{37ABFBD0-C7A8-568C-52CD-9A341D850791}"/>
          </ac:picMkLst>
        </pc:picChg>
        <pc:picChg chg="add del mod">
          <ac:chgData name="Tran Dung" userId="7baa4ad9-c059-44cf-bd7f-7336909d4bd3" providerId="ADAL" clId="{153E4FF4-349A-4F04-8DBF-1B90C4531488}" dt="2024-04-05T08:25:39.698" v="3978" actId="478"/>
          <ac:picMkLst>
            <pc:docMk/>
            <pc:sldMk cId="2361512758" sldId="314"/>
            <ac:picMk id="1026" creationId="{49A378E6-6E99-AC0B-0639-64413C87E035}"/>
          </ac:picMkLst>
        </pc:picChg>
        <pc:picChg chg="add mod">
          <ac:chgData name="Tran Dung" userId="7baa4ad9-c059-44cf-bd7f-7336909d4bd3" providerId="ADAL" clId="{153E4FF4-349A-4F04-8DBF-1B90C4531488}" dt="2024-04-05T08:25:31.929" v="3977" actId="1076"/>
          <ac:picMkLst>
            <pc:docMk/>
            <pc:sldMk cId="2361512758" sldId="314"/>
            <ac:picMk id="1028" creationId="{3DBE25B1-DF70-314F-1A1F-5B07BFE74710}"/>
          </ac:picMkLst>
        </pc:picChg>
      </pc:sldChg>
      <pc:sldChg chg="addSp delSp modSp add mod modNotesTx">
        <pc:chgData name="Tran Dung" userId="7baa4ad9-c059-44cf-bd7f-7336909d4bd3" providerId="ADAL" clId="{153E4FF4-349A-4F04-8DBF-1B90C4531488}" dt="2024-04-05T08:47:09.651" v="4235" actId="1076"/>
        <pc:sldMkLst>
          <pc:docMk/>
          <pc:sldMk cId="2954628350" sldId="315"/>
        </pc:sldMkLst>
        <pc:spChg chg="mod">
          <ac:chgData name="Tran Dung" userId="7baa4ad9-c059-44cf-bd7f-7336909d4bd3" providerId="ADAL" clId="{153E4FF4-349A-4F04-8DBF-1B90C4531488}" dt="2024-04-05T08:46:32.545" v="4223" actId="20577"/>
          <ac:spMkLst>
            <pc:docMk/>
            <pc:sldMk cId="2954628350" sldId="315"/>
            <ac:spMk id="2" creationId="{B36EF432-DD6F-4832-9E31-E63A0F46BABF}"/>
          </ac:spMkLst>
        </pc:spChg>
        <pc:spChg chg="add mod">
          <ac:chgData name="Tran Dung" userId="7baa4ad9-c059-44cf-bd7f-7336909d4bd3" providerId="ADAL" clId="{153E4FF4-349A-4F04-8DBF-1B90C4531488}" dt="2024-04-05T08:42:38.526" v="4168" actId="1076"/>
          <ac:spMkLst>
            <pc:docMk/>
            <pc:sldMk cId="2954628350" sldId="315"/>
            <ac:spMk id="7" creationId="{1C6E5BEF-EA8A-6EC6-6FA6-6A8F5773B4A0}"/>
          </ac:spMkLst>
        </pc:spChg>
        <pc:spChg chg="add del mod">
          <ac:chgData name="Tran Dung" userId="7baa4ad9-c059-44cf-bd7f-7336909d4bd3" providerId="ADAL" clId="{153E4FF4-349A-4F04-8DBF-1B90C4531488}" dt="2024-04-05T08:42:46.893" v="4172"/>
          <ac:spMkLst>
            <pc:docMk/>
            <pc:sldMk cId="2954628350" sldId="315"/>
            <ac:spMk id="8" creationId="{AAA29616-08FB-7A2C-40F3-570D6FE430CF}"/>
          </ac:spMkLst>
        </pc:spChg>
        <pc:spChg chg="mod">
          <ac:chgData name="Tran Dung" userId="7baa4ad9-c059-44cf-bd7f-7336909d4bd3" providerId="ADAL" clId="{153E4FF4-349A-4F04-8DBF-1B90C4531488}" dt="2024-04-05T08:40:41.079" v="4087" actId="1076"/>
          <ac:spMkLst>
            <pc:docMk/>
            <pc:sldMk cId="2954628350" sldId="315"/>
            <ac:spMk id="10" creationId="{49D09A00-C98C-6965-A2D5-CDB24DDD7924}"/>
          </ac:spMkLst>
        </pc:spChg>
        <pc:spChg chg="add mod">
          <ac:chgData name="Tran Dung" userId="7baa4ad9-c059-44cf-bd7f-7336909d4bd3" providerId="ADAL" clId="{153E4FF4-349A-4F04-8DBF-1B90C4531488}" dt="2024-04-05T08:42:51.534" v="4173" actId="1076"/>
          <ac:spMkLst>
            <pc:docMk/>
            <pc:sldMk cId="2954628350" sldId="315"/>
            <ac:spMk id="11" creationId="{42F5339D-CABD-1804-9539-D35A101D1528}"/>
          </ac:spMkLst>
        </pc:spChg>
        <pc:spChg chg="del">
          <ac:chgData name="Tran Dung" userId="7baa4ad9-c059-44cf-bd7f-7336909d4bd3" providerId="ADAL" clId="{153E4FF4-349A-4F04-8DBF-1B90C4531488}" dt="2024-04-05T08:39:27.439" v="4059" actId="478"/>
          <ac:spMkLst>
            <pc:docMk/>
            <pc:sldMk cId="2954628350" sldId="315"/>
            <ac:spMk id="13" creationId="{4DCA377B-A916-52E6-FB38-5EDE4F2A30E7}"/>
          </ac:spMkLst>
        </pc:spChg>
        <pc:spChg chg="del">
          <ac:chgData name="Tran Dung" userId="7baa4ad9-c059-44cf-bd7f-7336909d4bd3" providerId="ADAL" clId="{153E4FF4-349A-4F04-8DBF-1B90C4531488}" dt="2024-04-05T08:39:25.779" v="4058" actId="478"/>
          <ac:spMkLst>
            <pc:docMk/>
            <pc:sldMk cId="2954628350" sldId="315"/>
            <ac:spMk id="14" creationId="{0FF96AF3-CC0A-F7B2-126D-9BD753FB9BA8}"/>
          </ac:spMkLst>
        </pc:spChg>
        <pc:spChg chg="add del mod">
          <ac:chgData name="Tran Dung" userId="7baa4ad9-c059-44cf-bd7f-7336909d4bd3" providerId="ADAL" clId="{153E4FF4-349A-4F04-8DBF-1B90C4531488}" dt="2024-04-05T08:44:00.646" v="4190" actId="478"/>
          <ac:spMkLst>
            <pc:docMk/>
            <pc:sldMk cId="2954628350" sldId="315"/>
            <ac:spMk id="15" creationId="{DB58DD5A-1E90-5D8A-E032-5168340F6036}"/>
          </ac:spMkLst>
        </pc:spChg>
        <pc:spChg chg="add mod">
          <ac:chgData name="Tran Dung" userId="7baa4ad9-c059-44cf-bd7f-7336909d4bd3" providerId="ADAL" clId="{153E4FF4-349A-4F04-8DBF-1B90C4531488}" dt="2024-04-05T08:47:09.651" v="4235" actId="1076"/>
          <ac:spMkLst>
            <pc:docMk/>
            <pc:sldMk cId="2954628350" sldId="315"/>
            <ac:spMk id="16" creationId="{AD3EEE3E-3D2E-863F-9AA2-B68C4E32093D}"/>
          </ac:spMkLst>
        </pc:spChg>
        <pc:picChg chg="add mod">
          <ac:chgData name="Tran Dung" userId="7baa4ad9-c059-44cf-bd7f-7336909d4bd3" providerId="ADAL" clId="{153E4FF4-349A-4F04-8DBF-1B90C4531488}" dt="2024-04-05T08:40:03.272" v="4063" actId="1076"/>
          <ac:picMkLst>
            <pc:docMk/>
            <pc:sldMk cId="2954628350" sldId="315"/>
            <ac:picMk id="4" creationId="{B64E80DB-4CE7-A2BF-6C5F-003517F0EE48}"/>
          </ac:picMkLst>
        </pc:picChg>
        <pc:picChg chg="add del mod">
          <ac:chgData name="Tran Dung" userId="7baa4ad9-c059-44cf-bd7f-7336909d4bd3" providerId="ADAL" clId="{153E4FF4-349A-4F04-8DBF-1B90C4531488}" dt="2024-04-05T08:41:11.574" v="4090" actId="478"/>
          <ac:picMkLst>
            <pc:docMk/>
            <pc:sldMk cId="2954628350" sldId="315"/>
            <ac:picMk id="6" creationId="{99FD29C4-FB43-336B-891A-50AF7BEC160F}"/>
          </ac:picMkLst>
        </pc:picChg>
        <pc:picChg chg="del">
          <ac:chgData name="Tran Dung" userId="7baa4ad9-c059-44cf-bd7f-7336909d4bd3" providerId="ADAL" clId="{153E4FF4-349A-4F04-8DBF-1B90C4531488}" dt="2024-04-05T08:39:23.306" v="4056" actId="478"/>
          <ac:picMkLst>
            <pc:docMk/>
            <pc:sldMk cId="2954628350" sldId="315"/>
            <ac:picMk id="9" creationId="{8C270C94-8582-DCC3-A286-FEC748222400}"/>
          </ac:picMkLst>
        </pc:picChg>
        <pc:picChg chg="del">
          <ac:chgData name="Tran Dung" userId="7baa4ad9-c059-44cf-bd7f-7336909d4bd3" providerId="ADAL" clId="{153E4FF4-349A-4F04-8DBF-1B90C4531488}" dt="2024-04-05T08:39:24.345" v="4057" actId="478"/>
          <ac:picMkLst>
            <pc:docMk/>
            <pc:sldMk cId="2954628350" sldId="315"/>
            <ac:picMk id="12" creationId="{37ABFBD0-C7A8-568C-52CD-9A341D850791}"/>
          </ac:picMkLst>
        </pc:picChg>
        <pc:picChg chg="del">
          <ac:chgData name="Tran Dung" userId="7baa4ad9-c059-44cf-bd7f-7336909d4bd3" providerId="ADAL" clId="{153E4FF4-349A-4F04-8DBF-1B90C4531488}" dt="2024-04-05T08:43:00.212" v="4174" actId="478"/>
          <ac:picMkLst>
            <pc:docMk/>
            <pc:sldMk cId="2954628350" sldId="315"/>
            <ac:picMk id="1028" creationId="{3DBE25B1-DF70-314F-1A1F-5B07BFE74710}"/>
          </ac:picMkLst>
        </pc:picChg>
      </pc:sldChg>
      <pc:sldChg chg="addSp delSp modSp add mod">
        <pc:chgData name="Tran Dung" userId="7baa4ad9-c059-44cf-bd7f-7336909d4bd3" providerId="ADAL" clId="{153E4FF4-349A-4F04-8DBF-1B90C4531488}" dt="2024-04-05T08:47:31.731" v="4243" actId="1076"/>
        <pc:sldMkLst>
          <pc:docMk/>
          <pc:sldMk cId="3497156345" sldId="316"/>
        </pc:sldMkLst>
        <pc:spChg chg="mod">
          <ac:chgData name="Tran Dung" userId="7baa4ad9-c059-44cf-bd7f-7336909d4bd3" providerId="ADAL" clId="{153E4FF4-349A-4F04-8DBF-1B90C4531488}" dt="2024-04-05T08:46:39.501" v="4224" actId="20577"/>
          <ac:spMkLst>
            <pc:docMk/>
            <pc:sldMk cId="3497156345" sldId="316"/>
            <ac:spMk id="2" creationId="{B36EF432-DD6F-4832-9E31-E63A0F46BABF}"/>
          </ac:spMkLst>
        </pc:spChg>
        <pc:spChg chg="add mod">
          <ac:chgData name="Tran Dung" userId="7baa4ad9-c059-44cf-bd7f-7336909d4bd3" providerId="ADAL" clId="{153E4FF4-349A-4F04-8DBF-1B90C4531488}" dt="2024-04-05T08:47:31.731" v="4243" actId="1076"/>
          <ac:spMkLst>
            <pc:docMk/>
            <pc:sldMk cId="3497156345" sldId="316"/>
            <ac:spMk id="9" creationId="{7234570B-85C7-09D2-39DD-508710C2BDD4}"/>
          </ac:spMkLst>
        </pc:spChg>
        <pc:picChg chg="del">
          <ac:chgData name="Tran Dung" userId="7baa4ad9-c059-44cf-bd7f-7336909d4bd3" providerId="ADAL" clId="{153E4FF4-349A-4F04-8DBF-1B90C4531488}" dt="2024-04-05T08:44:39.306" v="4193" actId="478"/>
          <ac:picMkLst>
            <pc:docMk/>
            <pc:sldMk cId="3497156345" sldId="316"/>
            <ac:picMk id="4" creationId="{B64E80DB-4CE7-A2BF-6C5F-003517F0EE48}"/>
          </ac:picMkLst>
        </pc:picChg>
        <pc:picChg chg="add del mod">
          <ac:chgData name="Tran Dung" userId="7baa4ad9-c059-44cf-bd7f-7336909d4bd3" providerId="ADAL" clId="{153E4FF4-349A-4F04-8DBF-1B90C4531488}" dt="2024-04-05T08:45:32.618" v="4202" actId="478"/>
          <ac:picMkLst>
            <pc:docMk/>
            <pc:sldMk cId="3497156345" sldId="316"/>
            <ac:picMk id="5" creationId="{1FE647EC-FE88-AC90-9F03-3662CCC05468}"/>
          </ac:picMkLst>
        </pc:picChg>
        <pc:picChg chg="add mod">
          <ac:chgData name="Tran Dung" userId="7baa4ad9-c059-44cf-bd7f-7336909d4bd3" providerId="ADAL" clId="{153E4FF4-349A-4F04-8DBF-1B90C4531488}" dt="2024-04-05T08:45:53.284" v="4206" actId="1076"/>
          <ac:picMkLst>
            <pc:docMk/>
            <pc:sldMk cId="3497156345" sldId="316"/>
            <ac:picMk id="8" creationId="{EB0F6249-86E9-A491-3FC3-1DEE279B61D3}"/>
          </ac:picMkLst>
        </pc:picChg>
      </pc:sldChg>
      <pc:sldChg chg="addSp delSp modSp add mod">
        <pc:chgData name="Tran Dung" userId="7baa4ad9-c059-44cf-bd7f-7336909d4bd3" providerId="ADAL" clId="{153E4FF4-349A-4F04-8DBF-1B90C4531488}" dt="2024-04-05T08:48:47.834" v="4259" actId="14100"/>
        <pc:sldMkLst>
          <pc:docMk/>
          <pc:sldMk cId="2107988239" sldId="317"/>
        </pc:sldMkLst>
        <pc:spChg chg="mod">
          <ac:chgData name="Tran Dung" userId="7baa4ad9-c059-44cf-bd7f-7336909d4bd3" providerId="ADAL" clId="{153E4FF4-349A-4F04-8DBF-1B90C4531488}" dt="2024-04-05T08:47:48.133" v="4252" actId="20577"/>
          <ac:spMkLst>
            <pc:docMk/>
            <pc:sldMk cId="2107988239" sldId="317"/>
            <ac:spMk id="9" creationId="{7234570B-85C7-09D2-39DD-508710C2BDD4}"/>
          </ac:spMkLst>
        </pc:spChg>
        <pc:picChg chg="add mod">
          <ac:chgData name="Tran Dung" userId="7baa4ad9-c059-44cf-bd7f-7336909d4bd3" providerId="ADAL" clId="{153E4FF4-349A-4F04-8DBF-1B90C4531488}" dt="2024-04-05T08:48:47.834" v="4259" actId="14100"/>
          <ac:picMkLst>
            <pc:docMk/>
            <pc:sldMk cId="2107988239" sldId="317"/>
            <ac:picMk id="4" creationId="{B27D3722-B71D-B754-66C7-89F628BE781A}"/>
          </ac:picMkLst>
        </pc:picChg>
        <pc:picChg chg="del">
          <ac:chgData name="Tran Dung" userId="7baa4ad9-c059-44cf-bd7f-7336909d4bd3" providerId="ADAL" clId="{153E4FF4-349A-4F04-8DBF-1B90C4531488}" dt="2024-04-05T08:47:51.718" v="4253" actId="478"/>
          <ac:picMkLst>
            <pc:docMk/>
            <pc:sldMk cId="2107988239" sldId="317"/>
            <ac:picMk id="8" creationId="{EB0F6249-86E9-A491-3FC3-1DEE279B61D3}"/>
          </ac:picMkLst>
        </pc:picChg>
      </pc:sldChg>
      <pc:sldChg chg="addSp delSp modSp add mod addAnim delAnim">
        <pc:chgData name="Tran Dung" userId="7baa4ad9-c059-44cf-bd7f-7336909d4bd3" providerId="ADAL" clId="{153E4FF4-349A-4F04-8DBF-1B90C4531488}" dt="2024-04-05T08:55:00.022" v="4312" actId="207"/>
        <pc:sldMkLst>
          <pc:docMk/>
          <pc:sldMk cId="1023943182" sldId="318"/>
        </pc:sldMkLst>
        <pc:spChg chg="mod">
          <ac:chgData name="Tran Dung" userId="7baa4ad9-c059-44cf-bd7f-7336909d4bd3" providerId="ADAL" clId="{153E4FF4-349A-4F04-8DBF-1B90C4531488}" dt="2024-04-05T08:55:00.022" v="4312" actId="207"/>
          <ac:spMkLst>
            <pc:docMk/>
            <pc:sldMk cId="1023943182" sldId="318"/>
            <ac:spMk id="2" creationId="{B36EF432-DD6F-4832-9E31-E63A0F46BABF}"/>
          </ac:spMkLst>
        </pc:spChg>
        <pc:spChg chg="del">
          <ac:chgData name="Tran Dung" userId="7baa4ad9-c059-44cf-bd7f-7336909d4bd3" providerId="ADAL" clId="{153E4FF4-349A-4F04-8DBF-1B90C4531488}" dt="2024-04-05T08:50:49.974" v="4269" actId="478"/>
          <ac:spMkLst>
            <pc:docMk/>
            <pc:sldMk cId="1023943182" sldId="318"/>
            <ac:spMk id="7" creationId="{1C6E5BEF-EA8A-6EC6-6FA6-6A8F5773B4A0}"/>
          </ac:spMkLst>
        </pc:spChg>
        <pc:spChg chg="del mod">
          <ac:chgData name="Tran Dung" userId="7baa4ad9-c059-44cf-bd7f-7336909d4bd3" providerId="ADAL" clId="{153E4FF4-349A-4F04-8DBF-1B90C4531488}" dt="2024-04-05T08:53:13.535" v="4291" actId="478"/>
          <ac:spMkLst>
            <pc:docMk/>
            <pc:sldMk cId="1023943182" sldId="318"/>
            <ac:spMk id="9" creationId="{7234570B-85C7-09D2-39DD-508710C2BDD4}"/>
          </ac:spMkLst>
        </pc:spChg>
        <pc:spChg chg="del">
          <ac:chgData name="Tran Dung" userId="7baa4ad9-c059-44cf-bd7f-7336909d4bd3" providerId="ADAL" clId="{153E4FF4-349A-4F04-8DBF-1B90C4531488}" dt="2024-04-05T08:50:46.646" v="4267" actId="478"/>
          <ac:spMkLst>
            <pc:docMk/>
            <pc:sldMk cId="1023943182" sldId="318"/>
            <ac:spMk id="10" creationId="{49D09A00-C98C-6965-A2D5-CDB24DDD7924}"/>
          </ac:spMkLst>
        </pc:spChg>
        <pc:spChg chg="del">
          <ac:chgData name="Tran Dung" userId="7baa4ad9-c059-44cf-bd7f-7336909d4bd3" providerId="ADAL" clId="{153E4FF4-349A-4F04-8DBF-1B90C4531488}" dt="2024-04-05T08:50:48.933" v="4268" actId="478"/>
          <ac:spMkLst>
            <pc:docMk/>
            <pc:sldMk cId="1023943182" sldId="318"/>
            <ac:spMk id="11" creationId="{42F5339D-CABD-1804-9539-D35A101D1528}"/>
          </ac:spMkLst>
        </pc:spChg>
        <pc:spChg chg="add del">
          <ac:chgData name="Tran Dung" userId="7baa4ad9-c059-44cf-bd7f-7336909d4bd3" providerId="ADAL" clId="{153E4FF4-349A-4F04-8DBF-1B90C4531488}" dt="2024-04-05T08:53:06.924" v="4290" actId="26606"/>
          <ac:spMkLst>
            <pc:docMk/>
            <pc:sldMk cId="1023943182" sldId="318"/>
            <ac:spMk id="25" creationId="{8D06CE56-3881-4ADA-8CEF-D18B02C242A3}"/>
          </ac:spMkLst>
        </pc:spChg>
        <pc:spChg chg="add del">
          <ac:chgData name="Tran Dung" userId="7baa4ad9-c059-44cf-bd7f-7336909d4bd3" providerId="ADAL" clId="{153E4FF4-349A-4F04-8DBF-1B90C4531488}" dt="2024-04-05T08:53:06.924" v="4290" actId="26606"/>
          <ac:spMkLst>
            <pc:docMk/>
            <pc:sldMk cId="1023943182" sldId="318"/>
            <ac:spMk id="27" creationId="{79F3C543-62EC-4433-9C93-A2CD8764E9B4}"/>
          </ac:spMkLst>
        </pc:spChg>
        <pc:spChg chg="add del">
          <ac:chgData name="Tran Dung" userId="7baa4ad9-c059-44cf-bd7f-7336909d4bd3" providerId="ADAL" clId="{153E4FF4-349A-4F04-8DBF-1B90C4531488}" dt="2024-04-05T08:53:06.924" v="4290" actId="26606"/>
          <ac:spMkLst>
            <pc:docMk/>
            <pc:sldMk cId="1023943182" sldId="318"/>
            <ac:spMk id="29" creationId="{D7D12574-25F0-4BB1-AA48-9DE7527AF5F4}"/>
          </ac:spMkLst>
        </pc:spChg>
        <pc:spChg chg="add del">
          <ac:chgData name="Tran Dung" userId="7baa4ad9-c059-44cf-bd7f-7336909d4bd3" providerId="ADAL" clId="{153E4FF4-349A-4F04-8DBF-1B90C4531488}" dt="2024-04-05T08:53:06.924" v="4290" actId="26606"/>
          <ac:spMkLst>
            <pc:docMk/>
            <pc:sldMk cId="1023943182" sldId="318"/>
            <ac:spMk id="31" creationId="{A3473CF9-37EB-43E7-89EF-D2D1C53D1DAC}"/>
          </ac:spMkLst>
        </pc:spChg>
        <pc:spChg chg="add del">
          <ac:chgData name="Tran Dung" userId="7baa4ad9-c059-44cf-bd7f-7336909d4bd3" providerId="ADAL" clId="{153E4FF4-349A-4F04-8DBF-1B90C4531488}" dt="2024-04-05T08:53:06.924" v="4290" actId="26606"/>
          <ac:spMkLst>
            <pc:docMk/>
            <pc:sldMk cId="1023943182" sldId="318"/>
            <ac:spMk id="33" creationId="{586B4EF9-43BA-4655-A6FF-1D8E21574C95}"/>
          </ac:spMkLst>
        </pc:spChg>
        <pc:spChg chg="add del">
          <ac:chgData name="Tran Dung" userId="7baa4ad9-c059-44cf-bd7f-7336909d4bd3" providerId="ADAL" clId="{153E4FF4-349A-4F04-8DBF-1B90C4531488}" dt="2024-04-05T08:53:01.911" v="4287" actId="26606"/>
          <ac:spMkLst>
            <pc:docMk/>
            <pc:sldMk cId="1023943182" sldId="318"/>
            <ac:spMk id="38" creationId="{8D06CE56-3881-4ADA-8CEF-D18B02C242A3}"/>
          </ac:spMkLst>
        </pc:spChg>
        <pc:spChg chg="add del">
          <ac:chgData name="Tran Dung" userId="7baa4ad9-c059-44cf-bd7f-7336909d4bd3" providerId="ADAL" clId="{153E4FF4-349A-4F04-8DBF-1B90C4531488}" dt="2024-04-05T08:53:01.911" v="4287" actId="26606"/>
          <ac:spMkLst>
            <pc:docMk/>
            <pc:sldMk cId="1023943182" sldId="318"/>
            <ac:spMk id="40" creationId="{79F3C543-62EC-4433-9C93-A2CD8764E9B4}"/>
          </ac:spMkLst>
        </pc:spChg>
        <pc:spChg chg="add del">
          <ac:chgData name="Tran Dung" userId="7baa4ad9-c059-44cf-bd7f-7336909d4bd3" providerId="ADAL" clId="{153E4FF4-349A-4F04-8DBF-1B90C4531488}" dt="2024-04-05T08:53:01.911" v="4287" actId="26606"/>
          <ac:spMkLst>
            <pc:docMk/>
            <pc:sldMk cId="1023943182" sldId="318"/>
            <ac:spMk id="42" creationId="{D7D12574-25F0-4BB1-AA48-9DE7527AF5F4}"/>
          </ac:spMkLst>
        </pc:spChg>
        <pc:spChg chg="add del">
          <ac:chgData name="Tran Dung" userId="7baa4ad9-c059-44cf-bd7f-7336909d4bd3" providerId="ADAL" clId="{153E4FF4-349A-4F04-8DBF-1B90C4531488}" dt="2024-04-05T08:53:01.911" v="4287" actId="26606"/>
          <ac:spMkLst>
            <pc:docMk/>
            <pc:sldMk cId="1023943182" sldId="318"/>
            <ac:spMk id="44" creationId="{A3473CF9-37EB-43E7-89EF-D2D1C53D1DAC}"/>
          </ac:spMkLst>
        </pc:spChg>
        <pc:spChg chg="add del">
          <ac:chgData name="Tran Dung" userId="7baa4ad9-c059-44cf-bd7f-7336909d4bd3" providerId="ADAL" clId="{153E4FF4-349A-4F04-8DBF-1B90C4531488}" dt="2024-04-05T08:53:01.911" v="4287" actId="26606"/>
          <ac:spMkLst>
            <pc:docMk/>
            <pc:sldMk cId="1023943182" sldId="318"/>
            <ac:spMk id="46" creationId="{586B4EF9-43BA-4655-A6FF-1D8E21574C95}"/>
          </ac:spMkLst>
        </pc:spChg>
        <pc:spChg chg="add del">
          <ac:chgData name="Tran Dung" userId="7baa4ad9-c059-44cf-bd7f-7336909d4bd3" providerId="ADAL" clId="{153E4FF4-349A-4F04-8DBF-1B90C4531488}" dt="2024-04-05T08:53:06.895" v="4289" actId="26606"/>
          <ac:spMkLst>
            <pc:docMk/>
            <pc:sldMk cId="1023943182" sldId="318"/>
            <ac:spMk id="48" creationId="{8D06CE56-3881-4ADA-8CEF-D18B02C242A3}"/>
          </ac:spMkLst>
        </pc:spChg>
        <pc:spChg chg="add del">
          <ac:chgData name="Tran Dung" userId="7baa4ad9-c059-44cf-bd7f-7336909d4bd3" providerId="ADAL" clId="{153E4FF4-349A-4F04-8DBF-1B90C4531488}" dt="2024-04-05T08:53:06.895" v="4289" actId="26606"/>
          <ac:spMkLst>
            <pc:docMk/>
            <pc:sldMk cId="1023943182" sldId="318"/>
            <ac:spMk id="49" creationId="{79F3C543-62EC-4433-9C93-A2CD8764E9B4}"/>
          </ac:spMkLst>
        </pc:spChg>
        <pc:spChg chg="add del">
          <ac:chgData name="Tran Dung" userId="7baa4ad9-c059-44cf-bd7f-7336909d4bd3" providerId="ADAL" clId="{153E4FF4-349A-4F04-8DBF-1B90C4531488}" dt="2024-04-05T08:53:06.895" v="4289" actId="26606"/>
          <ac:spMkLst>
            <pc:docMk/>
            <pc:sldMk cId="1023943182" sldId="318"/>
            <ac:spMk id="50" creationId="{3BE40A06-F20A-4590-B20B-34C50D338AE3}"/>
          </ac:spMkLst>
        </pc:spChg>
        <pc:spChg chg="add del">
          <ac:chgData name="Tran Dung" userId="7baa4ad9-c059-44cf-bd7f-7336909d4bd3" providerId="ADAL" clId="{153E4FF4-349A-4F04-8DBF-1B90C4531488}" dt="2024-04-05T08:53:06.895" v="4289" actId="26606"/>
          <ac:spMkLst>
            <pc:docMk/>
            <pc:sldMk cId="1023943182" sldId="318"/>
            <ac:spMk id="51" creationId="{A3473CF9-37EB-43E7-89EF-D2D1C53D1DAC}"/>
          </ac:spMkLst>
        </pc:spChg>
        <pc:spChg chg="add del">
          <ac:chgData name="Tran Dung" userId="7baa4ad9-c059-44cf-bd7f-7336909d4bd3" providerId="ADAL" clId="{153E4FF4-349A-4F04-8DBF-1B90C4531488}" dt="2024-04-05T08:53:06.895" v="4289" actId="26606"/>
          <ac:spMkLst>
            <pc:docMk/>
            <pc:sldMk cId="1023943182" sldId="318"/>
            <ac:spMk id="52" creationId="{586B4EF9-43BA-4655-A6FF-1D8E21574C95}"/>
          </ac:spMkLst>
        </pc:spChg>
        <pc:spChg chg="add del">
          <ac:chgData name="Tran Dung" userId="7baa4ad9-c059-44cf-bd7f-7336909d4bd3" providerId="ADAL" clId="{153E4FF4-349A-4F04-8DBF-1B90C4531488}" dt="2024-04-05T08:53:28.851" v="4294" actId="26606"/>
          <ac:spMkLst>
            <pc:docMk/>
            <pc:sldMk cId="1023943182" sldId="318"/>
            <ac:spMk id="54" creationId="{8D06CE56-3881-4ADA-8CEF-D18B02C242A3}"/>
          </ac:spMkLst>
        </pc:spChg>
        <pc:spChg chg="add del">
          <ac:chgData name="Tran Dung" userId="7baa4ad9-c059-44cf-bd7f-7336909d4bd3" providerId="ADAL" clId="{153E4FF4-349A-4F04-8DBF-1B90C4531488}" dt="2024-04-05T08:53:28.851" v="4294" actId="26606"/>
          <ac:spMkLst>
            <pc:docMk/>
            <pc:sldMk cId="1023943182" sldId="318"/>
            <ac:spMk id="55" creationId="{79F3C543-62EC-4433-9C93-A2CD8764E9B4}"/>
          </ac:spMkLst>
        </pc:spChg>
        <pc:spChg chg="add del">
          <ac:chgData name="Tran Dung" userId="7baa4ad9-c059-44cf-bd7f-7336909d4bd3" providerId="ADAL" clId="{153E4FF4-349A-4F04-8DBF-1B90C4531488}" dt="2024-04-05T08:53:28.851" v="4294" actId="26606"/>
          <ac:spMkLst>
            <pc:docMk/>
            <pc:sldMk cId="1023943182" sldId="318"/>
            <ac:spMk id="56" creationId="{D7D12574-25F0-4BB1-AA48-9DE7527AF5F4}"/>
          </ac:spMkLst>
        </pc:spChg>
        <pc:spChg chg="add del">
          <ac:chgData name="Tran Dung" userId="7baa4ad9-c059-44cf-bd7f-7336909d4bd3" providerId="ADAL" clId="{153E4FF4-349A-4F04-8DBF-1B90C4531488}" dt="2024-04-05T08:53:28.851" v="4294" actId="26606"/>
          <ac:spMkLst>
            <pc:docMk/>
            <pc:sldMk cId="1023943182" sldId="318"/>
            <ac:spMk id="57" creationId="{A3473CF9-37EB-43E7-89EF-D2D1C53D1DAC}"/>
          </ac:spMkLst>
        </pc:spChg>
        <pc:spChg chg="add del">
          <ac:chgData name="Tran Dung" userId="7baa4ad9-c059-44cf-bd7f-7336909d4bd3" providerId="ADAL" clId="{153E4FF4-349A-4F04-8DBF-1B90C4531488}" dt="2024-04-05T08:53:28.851" v="4294" actId="26606"/>
          <ac:spMkLst>
            <pc:docMk/>
            <pc:sldMk cId="1023943182" sldId="318"/>
            <ac:spMk id="58" creationId="{586B4EF9-43BA-4655-A6FF-1D8E21574C95}"/>
          </ac:spMkLst>
        </pc:spChg>
        <pc:spChg chg="add del">
          <ac:chgData name="Tran Dung" userId="7baa4ad9-c059-44cf-bd7f-7336909d4bd3" providerId="ADAL" clId="{153E4FF4-349A-4F04-8DBF-1B90C4531488}" dt="2024-04-05T08:53:28.851" v="4294" actId="26606"/>
          <ac:spMkLst>
            <pc:docMk/>
            <pc:sldMk cId="1023943182" sldId="318"/>
            <ac:spMk id="63" creationId="{8D06CE56-3881-4ADA-8CEF-D18B02C242A3}"/>
          </ac:spMkLst>
        </pc:spChg>
        <pc:spChg chg="add del">
          <ac:chgData name="Tran Dung" userId="7baa4ad9-c059-44cf-bd7f-7336909d4bd3" providerId="ADAL" clId="{153E4FF4-349A-4F04-8DBF-1B90C4531488}" dt="2024-04-05T08:53:28.851" v="4294" actId="26606"/>
          <ac:spMkLst>
            <pc:docMk/>
            <pc:sldMk cId="1023943182" sldId="318"/>
            <ac:spMk id="65" creationId="{79F3C543-62EC-4433-9C93-A2CD8764E9B4}"/>
          </ac:spMkLst>
        </pc:spChg>
        <pc:spChg chg="add del">
          <ac:chgData name="Tran Dung" userId="7baa4ad9-c059-44cf-bd7f-7336909d4bd3" providerId="ADAL" clId="{153E4FF4-349A-4F04-8DBF-1B90C4531488}" dt="2024-04-05T08:53:28.851" v="4294" actId="26606"/>
          <ac:spMkLst>
            <pc:docMk/>
            <pc:sldMk cId="1023943182" sldId="318"/>
            <ac:spMk id="67" creationId="{3BE40A06-F20A-4590-B20B-34C50D338AE3}"/>
          </ac:spMkLst>
        </pc:spChg>
        <pc:spChg chg="add del">
          <ac:chgData name="Tran Dung" userId="7baa4ad9-c059-44cf-bd7f-7336909d4bd3" providerId="ADAL" clId="{153E4FF4-349A-4F04-8DBF-1B90C4531488}" dt="2024-04-05T08:53:28.851" v="4294" actId="26606"/>
          <ac:spMkLst>
            <pc:docMk/>
            <pc:sldMk cId="1023943182" sldId="318"/>
            <ac:spMk id="69" creationId="{A3473CF9-37EB-43E7-89EF-D2D1C53D1DAC}"/>
          </ac:spMkLst>
        </pc:spChg>
        <pc:spChg chg="add del">
          <ac:chgData name="Tran Dung" userId="7baa4ad9-c059-44cf-bd7f-7336909d4bd3" providerId="ADAL" clId="{153E4FF4-349A-4F04-8DBF-1B90C4531488}" dt="2024-04-05T08:53:28.851" v="4294" actId="26606"/>
          <ac:spMkLst>
            <pc:docMk/>
            <pc:sldMk cId="1023943182" sldId="318"/>
            <ac:spMk id="71" creationId="{586B4EF9-43BA-4655-A6FF-1D8E21574C95}"/>
          </ac:spMkLst>
        </pc:spChg>
        <pc:picChg chg="del">
          <ac:chgData name="Tran Dung" userId="7baa4ad9-c059-44cf-bd7f-7336909d4bd3" providerId="ADAL" clId="{153E4FF4-349A-4F04-8DBF-1B90C4531488}" dt="2024-04-05T08:50:44.401" v="4266" actId="478"/>
          <ac:picMkLst>
            <pc:docMk/>
            <pc:sldMk cId="1023943182" sldId="318"/>
            <ac:picMk id="4" creationId="{B27D3722-B71D-B754-66C7-89F628BE781A}"/>
          </ac:picMkLst>
        </pc:picChg>
        <pc:picChg chg="add mod">
          <ac:chgData name="Tran Dung" userId="7baa4ad9-c059-44cf-bd7f-7336909d4bd3" providerId="ADAL" clId="{153E4FF4-349A-4F04-8DBF-1B90C4531488}" dt="2024-04-05T08:54:37.206" v="4309" actId="14100"/>
          <ac:picMkLst>
            <pc:docMk/>
            <pc:sldMk cId="1023943182" sldId="318"/>
            <ac:picMk id="5" creationId="{5705A723-7DDA-2669-132D-A2BED4E22259}"/>
          </ac:picMkLst>
        </pc:picChg>
        <pc:picChg chg="add mod">
          <ac:chgData name="Tran Dung" userId="7baa4ad9-c059-44cf-bd7f-7336909d4bd3" providerId="ADAL" clId="{153E4FF4-349A-4F04-8DBF-1B90C4531488}" dt="2024-04-05T08:54:41.533" v="4310" actId="14100"/>
          <ac:picMkLst>
            <pc:docMk/>
            <pc:sldMk cId="1023943182" sldId="318"/>
            <ac:picMk id="8" creationId="{EA8508B6-FB0A-254A-5DF4-7C169F317106}"/>
          </ac:picMkLst>
        </pc:picChg>
        <pc:picChg chg="add mod ord">
          <ac:chgData name="Tran Dung" userId="7baa4ad9-c059-44cf-bd7f-7336909d4bd3" providerId="ADAL" clId="{153E4FF4-349A-4F04-8DBF-1B90C4531488}" dt="2024-04-05T08:54:44.981" v="4311" actId="14100"/>
          <ac:picMkLst>
            <pc:docMk/>
            <pc:sldMk cId="1023943182" sldId="318"/>
            <ac:picMk id="13" creationId="{3263CEC3-F3A2-07FE-FC5D-041278B6591F}"/>
          </ac:picMkLst>
        </pc:picChg>
        <pc:picChg chg="add del mod">
          <ac:chgData name="Tran Dung" userId="7baa4ad9-c059-44cf-bd7f-7336909d4bd3" providerId="ADAL" clId="{153E4FF4-349A-4F04-8DBF-1B90C4531488}" dt="2024-04-05T08:51:16.932" v="4274" actId="478"/>
          <ac:picMkLst>
            <pc:docMk/>
            <pc:sldMk cId="1023943182" sldId="318"/>
            <ac:picMk id="3074" creationId="{57EEFD19-9ED3-F74A-AF3A-F7167BD37702}"/>
          </ac:picMkLst>
        </pc:picChg>
        <pc:picChg chg="add del mod">
          <ac:chgData name="Tran Dung" userId="7baa4ad9-c059-44cf-bd7f-7336909d4bd3" providerId="ADAL" clId="{153E4FF4-349A-4F04-8DBF-1B90C4531488}" dt="2024-04-05T08:51:16.932" v="4274" actId="478"/>
          <ac:picMkLst>
            <pc:docMk/>
            <pc:sldMk cId="1023943182" sldId="318"/>
            <ac:picMk id="3076" creationId="{C8334EB2-29B3-7D79-237E-923F57A78BA7}"/>
          </ac:picMkLst>
        </pc:picChg>
      </pc:sldChg>
      <pc:sldChg chg="addSp delSp modSp new del">
        <pc:chgData name="Tran Dung" userId="7baa4ad9-c059-44cf-bd7f-7336909d4bd3" providerId="ADAL" clId="{153E4FF4-349A-4F04-8DBF-1B90C4531488}" dt="2024-04-05T08:49:32.253" v="4264" actId="2696"/>
        <pc:sldMkLst>
          <pc:docMk/>
          <pc:sldMk cId="1950062599" sldId="318"/>
        </pc:sldMkLst>
        <pc:picChg chg="add del mod">
          <ac:chgData name="Tran Dung" userId="7baa4ad9-c059-44cf-bd7f-7336909d4bd3" providerId="ADAL" clId="{153E4FF4-349A-4F04-8DBF-1B90C4531488}" dt="2024-04-05T08:49:26.344" v="4263" actId="478"/>
          <ac:picMkLst>
            <pc:docMk/>
            <pc:sldMk cId="1950062599" sldId="318"/>
            <ac:picMk id="2050" creationId="{05524F1B-5E88-1D17-FDD8-E15F39CCCDE2}"/>
          </ac:picMkLst>
        </pc:picChg>
      </pc:sldChg>
      <pc:sldChg chg="addSp delSp modSp add mod">
        <pc:chgData name="Tran Dung" userId="7baa4ad9-c059-44cf-bd7f-7336909d4bd3" providerId="ADAL" clId="{153E4FF4-349A-4F04-8DBF-1B90C4531488}" dt="2024-04-05T09:48:52.707" v="5310" actId="113"/>
        <pc:sldMkLst>
          <pc:docMk/>
          <pc:sldMk cId="4191631585" sldId="319"/>
        </pc:sldMkLst>
        <pc:spChg chg="mod">
          <ac:chgData name="Tran Dung" userId="7baa4ad9-c059-44cf-bd7f-7336909d4bd3" providerId="ADAL" clId="{153E4FF4-349A-4F04-8DBF-1B90C4531488}" dt="2024-04-05T09:03:45.898" v="4488" actId="255"/>
          <ac:spMkLst>
            <pc:docMk/>
            <pc:sldMk cId="4191631585" sldId="319"/>
            <ac:spMk id="2" creationId="{B36EF432-DD6F-4832-9E31-E63A0F46BABF}"/>
          </ac:spMkLst>
        </pc:spChg>
        <pc:spChg chg="add mod">
          <ac:chgData name="Tran Dung" userId="7baa4ad9-c059-44cf-bd7f-7336909d4bd3" providerId="ADAL" clId="{153E4FF4-349A-4F04-8DBF-1B90C4531488}" dt="2024-04-05T09:48:52.707" v="5310" actId="113"/>
          <ac:spMkLst>
            <pc:docMk/>
            <pc:sldMk cId="4191631585" sldId="319"/>
            <ac:spMk id="3" creationId="{F52EBB82-DB90-8020-BE0A-8C93093C418C}"/>
          </ac:spMkLst>
        </pc:spChg>
        <pc:picChg chg="del">
          <ac:chgData name="Tran Dung" userId="7baa4ad9-c059-44cf-bd7f-7336909d4bd3" providerId="ADAL" clId="{153E4FF4-349A-4F04-8DBF-1B90C4531488}" dt="2024-04-05T08:55:49.027" v="4314" actId="478"/>
          <ac:picMkLst>
            <pc:docMk/>
            <pc:sldMk cId="4191631585" sldId="319"/>
            <ac:picMk id="5" creationId="{5705A723-7DDA-2669-132D-A2BED4E22259}"/>
          </ac:picMkLst>
        </pc:picChg>
        <pc:picChg chg="del">
          <ac:chgData name="Tran Dung" userId="7baa4ad9-c059-44cf-bd7f-7336909d4bd3" providerId="ADAL" clId="{153E4FF4-349A-4F04-8DBF-1B90C4531488}" dt="2024-04-05T08:55:49.756" v="4315" actId="478"/>
          <ac:picMkLst>
            <pc:docMk/>
            <pc:sldMk cId="4191631585" sldId="319"/>
            <ac:picMk id="8" creationId="{EA8508B6-FB0A-254A-5DF4-7C169F317106}"/>
          </ac:picMkLst>
        </pc:picChg>
        <pc:picChg chg="del">
          <ac:chgData name="Tran Dung" userId="7baa4ad9-c059-44cf-bd7f-7336909d4bd3" providerId="ADAL" clId="{153E4FF4-349A-4F04-8DBF-1B90C4531488}" dt="2024-04-05T08:55:50.397" v="4316" actId="478"/>
          <ac:picMkLst>
            <pc:docMk/>
            <pc:sldMk cId="4191631585" sldId="319"/>
            <ac:picMk id="13" creationId="{3263CEC3-F3A2-07FE-FC5D-041278B6591F}"/>
          </ac:picMkLst>
        </pc:picChg>
      </pc:sldChg>
      <pc:sldChg chg="modSp add del mod ord modAnim">
        <pc:chgData name="Tran Dung" userId="7baa4ad9-c059-44cf-bd7f-7336909d4bd3" providerId="ADAL" clId="{153E4FF4-349A-4F04-8DBF-1B90C4531488}" dt="2024-04-05T09:11:00.271" v="4615" actId="47"/>
        <pc:sldMkLst>
          <pc:docMk/>
          <pc:sldMk cId="3133241454" sldId="320"/>
        </pc:sldMkLst>
        <pc:spChg chg="mod">
          <ac:chgData name="Tran Dung" userId="7baa4ad9-c059-44cf-bd7f-7336909d4bd3" providerId="ADAL" clId="{153E4FF4-349A-4F04-8DBF-1B90C4531488}" dt="2024-04-05T09:07:17.655" v="4532" actId="20577"/>
          <ac:spMkLst>
            <pc:docMk/>
            <pc:sldMk cId="3133241454" sldId="320"/>
            <ac:spMk id="2" creationId="{B36EF432-DD6F-4832-9E31-E63A0F46BABF}"/>
          </ac:spMkLst>
        </pc:spChg>
        <pc:spChg chg="mod">
          <ac:chgData name="Tran Dung" userId="7baa4ad9-c059-44cf-bd7f-7336909d4bd3" providerId="ADAL" clId="{153E4FF4-349A-4F04-8DBF-1B90C4531488}" dt="2024-04-05T09:10:01.381" v="4607" actId="255"/>
          <ac:spMkLst>
            <pc:docMk/>
            <pc:sldMk cId="3133241454" sldId="320"/>
            <ac:spMk id="3" creationId="{25D19DC1-D1F5-4EB9-926A-BEEC15E2E852}"/>
          </ac:spMkLst>
        </pc:spChg>
      </pc:sldChg>
      <pc:sldChg chg="addSp delSp modSp add mod modAnim">
        <pc:chgData name="Tran Dung" userId="7baa4ad9-c059-44cf-bd7f-7336909d4bd3" providerId="ADAL" clId="{153E4FF4-349A-4F04-8DBF-1B90C4531488}" dt="2024-04-05T09:53:30.940" v="5347"/>
        <pc:sldMkLst>
          <pc:docMk/>
          <pc:sldMk cId="3407941754" sldId="321"/>
        </pc:sldMkLst>
        <pc:spChg chg="mod">
          <ac:chgData name="Tran Dung" userId="7baa4ad9-c059-44cf-bd7f-7336909d4bd3" providerId="ADAL" clId="{153E4FF4-349A-4F04-8DBF-1B90C4531488}" dt="2024-04-05T09:11:48.276" v="4628" actId="21"/>
          <ac:spMkLst>
            <pc:docMk/>
            <pc:sldMk cId="3407941754" sldId="321"/>
            <ac:spMk id="2" creationId="{B36EF432-DD6F-4832-9E31-E63A0F46BABF}"/>
          </ac:spMkLst>
        </pc:spChg>
        <pc:spChg chg="del">
          <ac:chgData name="Tran Dung" userId="7baa4ad9-c059-44cf-bd7f-7336909d4bd3" providerId="ADAL" clId="{153E4FF4-349A-4F04-8DBF-1B90C4531488}" dt="2024-04-05T09:10:28.872" v="4609" actId="478"/>
          <ac:spMkLst>
            <pc:docMk/>
            <pc:sldMk cId="3407941754" sldId="321"/>
            <ac:spMk id="3" creationId="{F52EBB82-DB90-8020-BE0A-8C93093C418C}"/>
          </ac:spMkLst>
        </pc:spChg>
        <pc:spChg chg="add mod">
          <ac:chgData name="Tran Dung" userId="7baa4ad9-c059-44cf-bd7f-7336909d4bd3" providerId="ADAL" clId="{153E4FF4-349A-4F04-8DBF-1B90C4531488}" dt="2024-04-05T09:52:13.782" v="5337" actId="27636"/>
          <ac:spMkLst>
            <pc:docMk/>
            <pc:sldMk cId="3407941754" sldId="321"/>
            <ac:spMk id="4" creationId="{E4092991-42F5-70A5-A74A-59D5DD5573AB}"/>
          </ac:spMkLst>
        </pc:spChg>
        <pc:spChg chg="add mod">
          <ac:chgData name="Tran Dung" userId="7baa4ad9-c059-44cf-bd7f-7336909d4bd3" providerId="ADAL" clId="{153E4FF4-349A-4F04-8DBF-1B90C4531488}" dt="2024-04-05T09:12:26.327" v="4650" actId="20577"/>
          <ac:spMkLst>
            <pc:docMk/>
            <pc:sldMk cId="3407941754" sldId="321"/>
            <ac:spMk id="5" creationId="{20EAE68E-3CF7-FFB4-CC93-71366F326226}"/>
          </ac:spMkLst>
        </pc:spChg>
      </pc:sldChg>
      <pc:sldChg chg="addSp delSp modSp add del mod delAnim modAnim">
        <pc:chgData name="Tran Dung" userId="7baa4ad9-c059-44cf-bd7f-7336909d4bd3" providerId="ADAL" clId="{153E4FF4-349A-4F04-8DBF-1B90C4531488}" dt="2024-04-05T10:38:55.287" v="5404" actId="2696"/>
        <pc:sldMkLst>
          <pc:docMk/>
          <pc:sldMk cId="4201711407" sldId="322"/>
        </pc:sldMkLst>
        <pc:spChg chg="del">
          <ac:chgData name="Tran Dung" userId="7baa4ad9-c059-44cf-bd7f-7336909d4bd3" providerId="ADAL" clId="{153E4FF4-349A-4F04-8DBF-1B90C4531488}" dt="2024-04-05T09:22:46.890" v="4896" actId="478"/>
          <ac:spMkLst>
            <pc:docMk/>
            <pc:sldMk cId="4201711407" sldId="322"/>
            <ac:spMk id="4" creationId="{E4092991-42F5-70A5-A74A-59D5DD5573AB}"/>
          </ac:spMkLst>
        </pc:spChg>
        <pc:spChg chg="mod">
          <ac:chgData name="Tran Dung" userId="7baa4ad9-c059-44cf-bd7f-7336909d4bd3" providerId="ADAL" clId="{153E4FF4-349A-4F04-8DBF-1B90C4531488}" dt="2024-04-05T09:30:02.165" v="5005" actId="1076"/>
          <ac:spMkLst>
            <pc:docMk/>
            <pc:sldMk cId="4201711407" sldId="322"/>
            <ac:spMk id="5" creationId="{20EAE68E-3CF7-FFB4-CC93-71366F326226}"/>
          </ac:spMkLst>
        </pc:spChg>
        <pc:spChg chg="add del mod">
          <ac:chgData name="Tran Dung" userId="7baa4ad9-c059-44cf-bd7f-7336909d4bd3" providerId="ADAL" clId="{153E4FF4-349A-4F04-8DBF-1B90C4531488}" dt="2024-04-05T09:22:49.850" v="4897" actId="478"/>
          <ac:spMkLst>
            <pc:docMk/>
            <pc:sldMk cId="4201711407" sldId="322"/>
            <ac:spMk id="6" creationId="{F3C49058-3B6A-3C5C-9AA4-34CC4E2B7AE1}"/>
          </ac:spMkLst>
        </pc:spChg>
        <pc:spChg chg="add mod">
          <ac:chgData name="Tran Dung" userId="7baa4ad9-c059-44cf-bd7f-7336909d4bd3" providerId="ADAL" clId="{153E4FF4-349A-4F04-8DBF-1B90C4531488}" dt="2024-04-05T09:30:33.972" v="5012" actId="14100"/>
          <ac:spMkLst>
            <pc:docMk/>
            <pc:sldMk cId="4201711407" sldId="322"/>
            <ac:spMk id="7" creationId="{F69731ED-D17D-511A-BF8A-8A1C71C4010A}"/>
          </ac:spMkLst>
        </pc:spChg>
        <pc:spChg chg="add del mod">
          <ac:chgData name="Tran Dung" userId="7baa4ad9-c059-44cf-bd7f-7336909d4bd3" providerId="ADAL" clId="{153E4FF4-349A-4F04-8DBF-1B90C4531488}" dt="2024-04-05T09:29:42.872" v="4999" actId="478"/>
          <ac:spMkLst>
            <pc:docMk/>
            <pc:sldMk cId="4201711407" sldId="322"/>
            <ac:spMk id="13" creationId="{FA43B410-3DA4-1AC1-4D63-770D8A8B0D6B}"/>
          </ac:spMkLst>
        </pc:spChg>
        <pc:picChg chg="add del mod">
          <ac:chgData name="Tran Dung" userId="7baa4ad9-c059-44cf-bd7f-7336909d4bd3" providerId="ADAL" clId="{153E4FF4-349A-4F04-8DBF-1B90C4531488}" dt="2024-04-05T09:29:40.252" v="4998" actId="478"/>
          <ac:picMkLst>
            <pc:docMk/>
            <pc:sldMk cId="4201711407" sldId="322"/>
            <ac:picMk id="5122" creationId="{D6CD617E-211D-13DE-353D-A3DD5E7D701C}"/>
          </ac:picMkLst>
        </pc:picChg>
        <pc:picChg chg="add del mod">
          <ac:chgData name="Tran Dung" userId="7baa4ad9-c059-44cf-bd7f-7336909d4bd3" providerId="ADAL" clId="{153E4FF4-349A-4F04-8DBF-1B90C4531488}" dt="2024-04-05T09:29:39.124" v="4997" actId="478"/>
          <ac:picMkLst>
            <pc:docMk/>
            <pc:sldMk cId="4201711407" sldId="322"/>
            <ac:picMk id="5124" creationId="{A9860273-A5F9-729D-EB1D-48B57A38537C}"/>
          </ac:picMkLst>
        </pc:picChg>
        <pc:cxnChg chg="add del mod">
          <ac:chgData name="Tran Dung" userId="7baa4ad9-c059-44cf-bd7f-7336909d4bd3" providerId="ADAL" clId="{153E4FF4-349A-4F04-8DBF-1B90C4531488}" dt="2024-04-05T09:26:58.828" v="4959" actId="478"/>
          <ac:cxnSpMkLst>
            <pc:docMk/>
            <pc:sldMk cId="4201711407" sldId="322"/>
            <ac:cxnSpMk id="9" creationId="{012448AB-BE43-E95C-8BDA-507BA5114EE0}"/>
          </ac:cxnSpMkLst>
        </pc:cxnChg>
        <pc:cxnChg chg="add del">
          <ac:chgData name="Tran Dung" userId="7baa4ad9-c059-44cf-bd7f-7336909d4bd3" providerId="ADAL" clId="{153E4FF4-349A-4F04-8DBF-1B90C4531488}" dt="2024-04-05T09:29:43.837" v="5000" actId="478"/>
          <ac:cxnSpMkLst>
            <pc:docMk/>
            <pc:sldMk cId="4201711407" sldId="322"/>
            <ac:cxnSpMk id="11" creationId="{3ADD1E4C-2FB3-221F-7715-BC0848E1140F}"/>
          </ac:cxnSpMkLst>
        </pc:cxnChg>
        <pc:cxnChg chg="add del mod">
          <ac:chgData name="Tran Dung" userId="7baa4ad9-c059-44cf-bd7f-7336909d4bd3" providerId="ADAL" clId="{153E4FF4-349A-4F04-8DBF-1B90C4531488}" dt="2024-04-05T09:29:45.204" v="5001" actId="478"/>
          <ac:cxnSpMkLst>
            <pc:docMk/>
            <pc:sldMk cId="4201711407" sldId="322"/>
            <ac:cxnSpMk id="12" creationId="{A2319C0E-B27E-AE9E-0ECE-3EC87AE4DBA8}"/>
          </ac:cxnSpMkLst>
        </pc:cxnChg>
      </pc:sldChg>
      <pc:sldChg chg="addSp modSp add mod modAnim">
        <pc:chgData name="Tran Dung" userId="7baa4ad9-c059-44cf-bd7f-7336909d4bd3" providerId="ADAL" clId="{153E4FF4-349A-4F04-8DBF-1B90C4531488}" dt="2024-04-05T09:58:25.077" v="5388"/>
        <pc:sldMkLst>
          <pc:docMk/>
          <pc:sldMk cId="1246153201" sldId="323"/>
        </pc:sldMkLst>
        <pc:spChg chg="mod">
          <ac:chgData name="Tran Dung" userId="7baa4ad9-c059-44cf-bd7f-7336909d4bd3" providerId="ADAL" clId="{153E4FF4-349A-4F04-8DBF-1B90C4531488}" dt="2024-04-05T09:30:47.014" v="5016" actId="20577"/>
          <ac:spMkLst>
            <pc:docMk/>
            <pc:sldMk cId="1246153201" sldId="323"/>
            <ac:spMk id="5" creationId="{20EAE68E-3CF7-FFB4-CC93-71366F326226}"/>
          </ac:spMkLst>
        </pc:spChg>
        <pc:spChg chg="add mod">
          <ac:chgData name="Tran Dung" userId="7baa4ad9-c059-44cf-bd7f-7336909d4bd3" providerId="ADAL" clId="{153E4FF4-349A-4F04-8DBF-1B90C4531488}" dt="2024-04-05T09:57:21.329" v="5377" actId="1076"/>
          <ac:spMkLst>
            <pc:docMk/>
            <pc:sldMk cId="1246153201" sldId="323"/>
            <ac:spMk id="6" creationId="{31DFE305-DB02-EC93-DBA1-3C067EE8A31F}"/>
          </ac:spMkLst>
        </pc:spChg>
        <pc:spChg chg="mod">
          <ac:chgData name="Tran Dung" userId="7baa4ad9-c059-44cf-bd7f-7336909d4bd3" providerId="ADAL" clId="{153E4FF4-349A-4F04-8DBF-1B90C4531488}" dt="2024-04-05T09:41:45.732" v="5266" actId="1076"/>
          <ac:spMkLst>
            <pc:docMk/>
            <pc:sldMk cId="1246153201" sldId="323"/>
            <ac:spMk id="7" creationId="{F69731ED-D17D-511A-BF8A-8A1C71C4010A}"/>
          </ac:spMkLst>
        </pc:spChg>
        <pc:spChg chg="mod">
          <ac:chgData name="Tran Dung" userId="7baa4ad9-c059-44cf-bd7f-7336909d4bd3" providerId="ADAL" clId="{153E4FF4-349A-4F04-8DBF-1B90C4531488}" dt="2024-04-05T09:35:35.721" v="5179" actId="1076"/>
          <ac:spMkLst>
            <pc:docMk/>
            <pc:sldMk cId="1246153201" sldId="323"/>
            <ac:spMk id="13" creationId="{FA43B410-3DA4-1AC1-4D63-770D8A8B0D6B}"/>
          </ac:spMkLst>
        </pc:spChg>
        <pc:spChg chg="add mod">
          <ac:chgData name="Tran Dung" userId="7baa4ad9-c059-44cf-bd7f-7336909d4bd3" providerId="ADAL" clId="{153E4FF4-349A-4F04-8DBF-1B90C4531488}" dt="2024-04-05T09:57:46.538" v="5382" actId="1076"/>
          <ac:spMkLst>
            <pc:docMk/>
            <pc:sldMk cId="1246153201" sldId="323"/>
            <ac:spMk id="14" creationId="{29133927-0664-A540-E265-23B2BC94F441}"/>
          </ac:spMkLst>
        </pc:spChg>
        <pc:spChg chg="add mod">
          <ac:chgData name="Tran Dung" userId="7baa4ad9-c059-44cf-bd7f-7336909d4bd3" providerId="ADAL" clId="{153E4FF4-349A-4F04-8DBF-1B90C4531488}" dt="2024-04-05T09:57:25.395" v="5378" actId="1076"/>
          <ac:spMkLst>
            <pc:docMk/>
            <pc:sldMk cId="1246153201" sldId="323"/>
            <ac:spMk id="15" creationId="{A3396B02-1C34-4D12-6508-07889F72457C}"/>
          </ac:spMkLst>
        </pc:spChg>
        <pc:spChg chg="add mod">
          <ac:chgData name="Tran Dung" userId="7baa4ad9-c059-44cf-bd7f-7336909d4bd3" providerId="ADAL" clId="{153E4FF4-349A-4F04-8DBF-1B90C4531488}" dt="2024-04-05T09:42:42.820" v="5277" actId="207"/>
          <ac:spMkLst>
            <pc:docMk/>
            <pc:sldMk cId="1246153201" sldId="323"/>
            <ac:spMk id="16" creationId="{ED977E27-10E1-087F-2DF7-3186D5040A77}"/>
          </ac:spMkLst>
        </pc:spChg>
        <pc:spChg chg="add mod">
          <ac:chgData name="Tran Dung" userId="7baa4ad9-c059-44cf-bd7f-7336909d4bd3" providerId="ADAL" clId="{153E4FF4-349A-4F04-8DBF-1B90C4531488}" dt="2024-04-05T09:42:54.604" v="5284" actId="20577"/>
          <ac:spMkLst>
            <pc:docMk/>
            <pc:sldMk cId="1246153201" sldId="323"/>
            <ac:spMk id="17" creationId="{C8D401B6-13F9-6C05-DB65-03F6FD4A4F11}"/>
          </ac:spMkLst>
        </pc:spChg>
        <pc:picChg chg="mod">
          <ac:chgData name="Tran Dung" userId="7baa4ad9-c059-44cf-bd7f-7336909d4bd3" providerId="ADAL" clId="{153E4FF4-349A-4F04-8DBF-1B90C4531488}" dt="2024-04-05T09:35:29.257" v="5177" actId="1076"/>
          <ac:picMkLst>
            <pc:docMk/>
            <pc:sldMk cId="1246153201" sldId="323"/>
            <ac:picMk id="5122" creationId="{D6CD617E-211D-13DE-353D-A3DD5E7D701C}"/>
          </ac:picMkLst>
        </pc:picChg>
        <pc:picChg chg="mod">
          <ac:chgData name="Tran Dung" userId="7baa4ad9-c059-44cf-bd7f-7336909d4bd3" providerId="ADAL" clId="{153E4FF4-349A-4F04-8DBF-1B90C4531488}" dt="2024-04-05T09:34:52.096" v="5168" actId="1076"/>
          <ac:picMkLst>
            <pc:docMk/>
            <pc:sldMk cId="1246153201" sldId="323"/>
            <ac:picMk id="5124" creationId="{A9860273-A5F9-729D-EB1D-48B57A38537C}"/>
          </ac:picMkLst>
        </pc:picChg>
        <pc:cxnChg chg="mod">
          <ac:chgData name="Tran Dung" userId="7baa4ad9-c059-44cf-bd7f-7336909d4bd3" providerId="ADAL" clId="{153E4FF4-349A-4F04-8DBF-1B90C4531488}" dt="2024-04-05T09:35:31.177" v="5178" actId="1076"/>
          <ac:cxnSpMkLst>
            <pc:docMk/>
            <pc:sldMk cId="1246153201" sldId="323"/>
            <ac:cxnSpMk id="11" creationId="{3ADD1E4C-2FB3-221F-7715-BC0848E1140F}"/>
          </ac:cxnSpMkLst>
        </pc:cxnChg>
        <pc:cxnChg chg="mod ord">
          <ac:chgData name="Tran Dung" userId="7baa4ad9-c059-44cf-bd7f-7336909d4bd3" providerId="ADAL" clId="{153E4FF4-349A-4F04-8DBF-1B90C4531488}" dt="2024-04-05T09:57:30.226" v="5379" actId="14100"/>
          <ac:cxnSpMkLst>
            <pc:docMk/>
            <pc:sldMk cId="1246153201" sldId="323"/>
            <ac:cxnSpMk id="12" creationId="{A2319C0E-B27E-AE9E-0ECE-3EC87AE4DBA8}"/>
          </ac:cxnSpMkLst>
        </pc:cxnChg>
      </pc:sldChg>
      <pc:sldMasterChg chg="setBg modSldLayout">
        <pc:chgData name="Tran Dung" userId="7baa4ad9-c059-44cf-bd7f-7336909d4bd3" providerId="ADAL" clId="{153E4FF4-349A-4F04-8DBF-1B90C4531488}" dt="2024-04-04T19:28:27.573" v="1580"/>
        <pc:sldMasterMkLst>
          <pc:docMk/>
          <pc:sldMasterMk cId="1103466968" sldId="2147483711"/>
        </pc:sldMasterMkLst>
        <pc:sldLayoutChg chg="setBg">
          <pc:chgData name="Tran Dung" userId="7baa4ad9-c059-44cf-bd7f-7336909d4bd3" providerId="ADAL" clId="{153E4FF4-349A-4F04-8DBF-1B90C4531488}" dt="2024-04-04T19:28:27.573" v="1580"/>
          <pc:sldLayoutMkLst>
            <pc:docMk/>
            <pc:sldMasterMk cId="1103466968" sldId="2147483711"/>
            <pc:sldLayoutMk cId="769628808" sldId="2147483700"/>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3929861785" sldId="2147483701"/>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3836435384" sldId="2147483702"/>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153462007" sldId="2147483703"/>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2069728571" sldId="2147483704"/>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1275939606" sldId="2147483705"/>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3564340399" sldId="2147483706"/>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3033889161" sldId="2147483707"/>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1704895400" sldId="2147483708"/>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655165888" sldId="2147483709"/>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2408358696" sldId="2147483710"/>
          </pc:sldLayoutMkLst>
        </pc:sldLayoutChg>
      </pc:sldMasterChg>
    </pc:docChg>
  </pc:docChgLst>
  <pc:docChgLst>
    <pc:chgData name="Dung Tran" userId="a6fd34c6-0cfe-45ac-b353-c32231e893ec" providerId="ADAL" clId="{29119CAF-E129-4206-B2F0-C66D3A22068D}"/>
    <pc:docChg chg="undo custSel addSld delSld modSld">
      <pc:chgData name="Dung Tran" userId="a6fd34c6-0cfe-45ac-b353-c32231e893ec" providerId="ADAL" clId="{29119CAF-E129-4206-B2F0-C66D3A22068D}" dt="2020-10-06T09:16:26.167" v="1029" actId="1076"/>
      <pc:docMkLst>
        <pc:docMk/>
      </pc:docMkLst>
      <pc:sldChg chg="modSp mod">
        <pc:chgData name="Dung Tran" userId="a6fd34c6-0cfe-45ac-b353-c32231e893ec" providerId="ADAL" clId="{29119CAF-E129-4206-B2F0-C66D3A22068D}" dt="2020-10-06T08:02:47.367" v="877" actId="1076"/>
        <pc:sldMkLst>
          <pc:docMk/>
          <pc:sldMk cId="575553235" sldId="257"/>
        </pc:sldMkLst>
        <pc:spChg chg="mod">
          <ac:chgData name="Dung Tran" userId="a6fd34c6-0cfe-45ac-b353-c32231e893ec" providerId="ADAL" clId="{29119CAF-E129-4206-B2F0-C66D3A22068D}" dt="2020-10-06T08:02:47.367" v="877" actId="1076"/>
          <ac:spMkLst>
            <pc:docMk/>
            <pc:sldMk cId="575553235" sldId="257"/>
            <ac:spMk id="10" creationId="{331407BE-5D36-49AD-97C7-C4C2EF60C4BA}"/>
          </ac:spMkLst>
        </pc:spChg>
      </pc:sldChg>
      <pc:sldChg chg="del">
        <pc:chgData name="Dung Tran" userId="a6fd34c6-0cfe-45ac-b353-c32231e893ec" providerId="ADAL" clId="{29119CAF-E129-4206-B2F0-C66D3A22068D}" dt="2020-10-05T20:46:30.084" v="151" actId="2696"/>
        <pc:sldMkLst>
          <pc:docMk/>
          <pc:sldMk cId="2825118407" sldId="260"/>
        </pc:sldMkLst>
      </pc:sldChg>
      <pc:sldChg chg="delSp modSp mod delAnim modNotesTx">
        <pc:chgData name="Dung Tran" userId="a6fd34c6-0cfe-45ac-b353-c32231e893ec" providerId="ADAL" clId="{29119CAF-E129-4206-B2F0-C66D3A22068D}" dt="2020-10-06T07:48:22.171" v="875"/>
        <pc:sldMkLst>
          <pc:docMk/>
          <pc:sldMk cId="2362670768" sldId="261"/>
        </pc:sldMkLst>
        <pc:spChg chg="mod">
          <ac:chgData name="Dung Tran" userId="a6fd34c6-0cfe-45ac-b353-c32231e893ec" providerId="ADAL" clId="{29119CAF-E129-4206-B2F0-C66D3A22068D}" dt="2020-10-05T20:48:40.887" v="201" actId="20577"/>
          <ac:spMkLst>
            <pc:docMk/>
            <pc:sldMk cId="2362670768" sldId="261"/>
            <ac:spMk id="3" creationId="{25D19DC1-D1F5-4EB9-926A-BEEC15E2E852}"/>
          </ac:spMkLst>
        </pc:spChg>
        <pc:spChg chg="del">
          <ac:chgData name="Dung Tran" userId="a6fd34c6-0cfe-45ac-b353-c32231e893ec" providerId="ADAL" clId="{29119CAF-E129-4206-B2F0-C66D3A22068D}" dt="2020-10-05T20:47:01.315" v="152" actId="478"/>
          <ac:spMkLst>
            <pc:docMk/>
            <pc:sldMk cId="2362670768" sldId="261"/>
            <ac:spMk id="4" creationId="{149BBA1E-8904-476D-8286-93174176787D}"/>
          </ac:spMkLst>
        </pc:spChg>
      </pc:sldChg>
      <pc:sldChg chg="modSp mod modNotesTx">
        <pc:chgData name="Dung Tran" userId="a6fd34c6-0cfe-45ac-b353-c32231e893ec" providerId="ADAL" clId="{29119CAF-E129-4206-B2F0-C66D3A22068D}" dt="2020-10-05T20:46:21.254" v="150" actId="20577"/>
        <pc:sldMkLst>
          <pc:docMk/>
          <pc:sldMk cId="1411336520" sldId="262"/>
        </pc:sldMkLst>
        <pc:spChg chg="mod">
          <ac:chgData name="Dung Tran" userId="a6fd34c6-0cfe-45ac-b353-c32231e893ec" providerId="ADAL" clId="{29119CAF-E129-4206-B2F0-C66D3A22068D}" dt="2020-10-05T20:46:21.254" v="150" actId="20577"/>
          <ac:spMkLst>
            <pc:docMk/>
            <pc:sldMk cId="1411336520" sldId="262"/>
            <ac:spMk id="3" creationId="{25D19DC1-D1F5-4EB9-926A-BEEC15E2E852}"/>
          </ac:spMkLst>
        </pc:spChg>
      </pc:sldChg>
      <pc:sldChg chg="addSp delSp modSp mod delAnim modNotesTx">
        <pc:chgData name="Dung Tran" userId="a6fd34c6-0cfe-45ac-b353-c32231e893ec" providerId="ADAL" clId="{29119CAF-E129-4206-B2F0-C66D3A22068D}" dt="2020-10-06T09:14:37.782" v="938" actId="1076"/>
        <pc:sldMkLst>
          <pc:docMk/>
          <pc:sldMk cId="2875176300" sldId="263"/>
        </pc:sldMkLst>
        <pc:spChg chg="mod">
          <ac:chgData name="Dung Tran" userId="a6fd34c6-0cfe-45ac-b353-c32231e893ec" providerId="ADAL" clId="{29119CAF-E129-4206-B2F0-C66D3A22068D}" dt="2020-10-05T12:24:40.103" v="34" actId="20577"/>
          <ac:spMkLst>
            <pc:docMk/>
            <pc:sldMk cId="2875176300" sldId="263"/>
            <ac:spMk id="2" creationId="{B36EF432-DD6F-4832-9E31-E63A0F46BABF}"/>
          </ac:spMkLst>
        </pc:spChg>
        <pc:spChg chg="mod">
          <ac:chgData name="Dung Tran" userId="a6fd34c6-0cfe-45ac-b353-c32231e893ec" providerId="ADAL" clId="{29119CAF-E129-4206-B2F0-C66D3A22068D}" dt="2020-10-05T20:53:38.405" v="540" actId="20577"/>
          <ac:spMkLst>
            <pc:docMk/>
            <pc:sldMk cId="2875176300" sldId="263"/>
            <ac:spMk id="3" creationId="{25D19DC1-D1F5-4EB9-926A-BEEC15E2E852}"/>
          </ac:spMkLst>
        </pc:spChg>
        <pc:spChg chg="del">
          <ac:chgData name="Dung Tran" userId="a6fd34c6-0cfe-45ac-b353-c32231e893ec" providerId="ADAL" clId="{29119CAF-E129-4206-B2F0-C66D3A22068D}" dt="2020-10-05T20:48:49.689" v="202" actId="478"/>
          <ac:spMkLst>
            <pc:docMk/>
            <pc:sldMk cId="2875176300" sldId="263"/>
            <ac:spMk id="4" creationId="{149BBA1E-8904-476D-8286-93174176787D}"/>
          </ac:spMkLst>
        </pc:spChg>
        <pc:spChg chg="add mod">
          <ac:chgData name="Dung Tran" userId="a6fd34c6-0cfe-45ac-b353-c32231e893ec" providerId="ADAL" clId="{29119CAF-E129-4206-B2F0-C66D3A22068D}" dt="2020-10-06T09:14:37.782" v="938" actId="1076"/>
          <ac:spMkLst>
            <pc:docMk/>
            <pc:sldMk cId="2875176300" sldId="263"/>
            <ac:spMk id="4" creationId="{383C75DE-3E8E-464B-B25D-7E394E7AFF7B}"/>
          </ac:spMkLst>
        </pc:spChg>
      </pc:sldChg>
      <pc:sldChg chg="modSp mod">
        <pc:chgData name="Dung Tran" userId="a6fd34c6-0cfe-45ac-b353-c32231e893ec" providerId="ADAL" clId="{29119CAF-E129-4206-B2F0-C66D3A22068D}" dt="2020-10-05T20:58:09.368" v="702" actId="20577"/>
        <pc:sldMkLst>
          <pc:docMk/>
          <pc:sldMk cId="3081820501" sldId="264"/>
        </pc:sldMkLst>
        <pc:spChg chg="mod">
          <ac:chgData name="Dung Tran" userId="a6fd34c6-0cfe-45ac-b353-c32231e893ec" providerId="ADAL" clId="{29119CAF-E129-4206-B2F0-C66D3A22068D}" dt="2020-10-05T12:24:44.327" v="36" actId="20577"/>
          <ac:spMkLst>
            <pc:docMk/>
            <pc:sldMk cId="3081820501" sldId="264"/>
            <ac:spMk id="2" creationId="{B36EF432-DD6F-4832-9E31-E63A0F46BABF}"/>
          </ac:spMkLst>
        </pc:spChg>
        <pc:spChg chg="mod">
          <ac:chgData name="Dung Tran" userId="a6fd34c6-0cfe-45ac-b353-c32231e893ec" providerId="ADAL" clId="{29119CAF-E129-4206-B2F0-C66D3A22068D}" dt="2020-10-05T20:58:09.368" v="702" actId="20577"/>
          <ac:spMkLst>
            <pc:docMk/>
            <pc:sldMk cId="3081820501" sldId="264"/>
            <ac:spMk id="3" creationId="{25D19DC1-D1F5-4EB9-926A-BEEC15E2E852}"/>
          </ac:spMkLst>
        </pc:spChg>
      </pc:sldChg>
      <pc:sldChg chg="modSp del mod">
        <pc:chgData name="Dung Tran" userId="a6fd34c6-0cfe-45ac-b353-c32231e893ec" providerId="ADAL" clId="{29119CAF-E129-4206-B2F0-C66D3A22068D}" dt="2020-10-05T20:58:17.806" v="703" actId="47"/>
        <pc:sldMkLst>
          <pc:docMk/>
          <pc:sldMk cId="992049042" sldId="265"/>
        </pc:sldMkLst>
        <pc:spChg chg="mod">
          <ac:chgData name="Dung Tran" userId="a6fd34c6-0cfe-45ac-b353-c32231e893ec" providerId="ADAL" clId="{29119CAF-E129-4206-B2F0-C66D3A22068D}" dt="2020-10-05T12:24:48.889" v="38" actId="20577"/>
          <ac:spMkLst>
            <pc:docMk/>
            <pc:sldMk cId="992049042" sldId="265"/>
            <ac:spMk id="2" creationId="{B36EF432-DD6F-4832-9E31-E63A0F46BABF}"/>
          </ac:spMkLst>
        </pc:spChg>
      </pc:sldChg>
      <pc:sldChg chg="modSp mod">
        <pc:chgData name="Dung Tran" userId="a6fd34c6-0cfe-45ac-b353-c32231e893ec" providerId="ADAL" clId="{29119CAF-E129-4206-B2F0-C66D3A22068D}" dt="2020-10-05T21:00:37.082" v="872" actId="20577"/>
        <pc:sldMkLst>
          <pc:docMk/>
          <pc:sldMk cId="548300935" sldId="266"/>
        </pc:sldMkLst>
        <pc:spChg chg="mod">
          <ac:chgData name="Dung Tran" userId="a6fd34c6-0cfe-45ac-b353-c32231e893ec" providerId="ADAL" clId="{29119CAF-E129-4206-B2F0-C66D3A22068D}" dt="2020-10-05T12:24:53.527" v="40" actId="20577"/>
          <ac:spMkLst>
            <pc:docMk/>
            <pc:sldMk cId="548300935" sldId="266"/>
            <ac:spMk id="2" creationId="{B36EF432-DD6F-4832-9E31-E63A0F46BABF}"/>
          </ac:spMkLst>
        </pc:spChg>
        <pc:spChg chg="mod">
          <ac:chgData name="Dung Tran" userId="a6fd34c6-0cfe-45ac-b353-c32231e893ec" providerId="ADAL" clId="{29119CAF-E129-4206-B2F0-C66D3A22068D}" dt="2020-10-05T21:00:37.082" v="872" actId="20577"/>
          <ac:spMkLst>
            <pc:docMk/>
            <pc:sldMk cId="548300935" sldId="266"/>
            <ac:spMk id="3" creationId="{25D19DC1-D1F5-4EB9-926A-BEEC15E2E852}"/>
          </ac:spMkLst>
        </pc:spChg>
      </pc:sldChg>
      <pc:sldChg chg="addSp modSp mod">
        <pc:chgData name="Dung Tran" userId="a6fd34c6-0cfe-45ac-b353-c32231e893ec" providerId="ADAL" clId="{29119CAF-E129-4206-B2F0-C66D3A22068D}" dt="2020-10-06T09:16:26.167" v="1029" actId="1076"/>
        <pc:sldMkLst>
          <pc:docMk/>
          <pc:sldMk cId="2350521274" sldId="267"/>
        </pc:sldMkLst>
        <pc:spChg chg="add mod">
          <ac:chgData name="Dung Tran" userId="a6fd34c6-0cfe-45ac-b353-c32231e893ec" providerId="ADAL" clId="{29119CAF-E129-4206-B2F0-C66D3A22068D}" dt="2020-10-06T09:16:26.167" v="1029" actId="1076"/>
          <ac:spMkLst>
            <pc:docMk/>
            <pc:sldMk cId="2350521274" sldId="267"/>
            <ac:spMk id="5" creationId="{CD8576F1-A5AC-4CA5-B8A4-31983BCB1923}"/>
          </ac:spMkLst>
        </pc:spChg>
      </pc:sldChg>
      <pc:sldChg chg="new del">
        <pc:chgData name="Dung Tran" userId="a6fd34c6-0cfe-45ac-b353-c32231e893ec" providerId="ADAL" clId="{29119CAF-E129-4206-B2F0-C66D3A22068D}" dt="2020-10-05T19:46:14.044" v="96" actId="2696"/>
        <pc:sldMkLst>
          <pc:docMk/>
          <pc:sldMk cId="3782649174" sldId="267"/>
        </pc:sldMkLst>
      </pc:sldChg>
    </pc:docChg>
  </pc:docChgLst>
  <pc:docChgLst>
    <pc:chgData name="Dung Tran" userId="a6fd34c6-0cfe-45ac-b353-c32231e893ec" providerId="ADAL" clId="{B1100F64-6400-4CA0-92A2-04C86D9503C0}"/>
    <pc:docChg chg="custSel addSld delSld modSld sldOrd">
      <pc:chgData name="Dung Tran" userId="a6fd34c6-0cfe-45ac-b353-c32231e893ec" providerId="ADAL" clId="{B1100F64-6400-4CA0-92A2-04C86D9503C0}" dt="2021-05-17T19:31:49.355" v="4458" actId="20577"/>
      <pc:docMkLst>
        <pc:docMk/>
      </pc:docMkLst>
      <pc:sldChg chg="modSp mod">
        <pc:chgData name="Dung Tran" userId="a6fd34c6-0cfe-45ac-b353-c32231e893ec" providerId="ADAL" clId="{B1100F64-6400-4CA0-92A2-04C86D9503C0}" dt="2021-05-16T15:37:55.061" v="1166" actId="20577"/>
        <pc:sldMkLst>
          <pc:docMk/>
          <pc:sldMk cId="109857222" sldId="256"/>
        </pc:sldMkLst>
        <pc:spChg chg="mod">
          <ac:chgData name="Dung Tran" userId="a6fd34c6-0cfe-45ac-b353-c32231e893ec" providerId="ADAL" clId="{B1100F64-6400-4CA0-92A2-04C86D9503C0}" dt="2021-05-16T15:37:55.061" v="1166" actId="20577"/>
          <ac:spMkLst>
            <pc:docMk/>
            <pc:sldMk cId="109857222" sldId="256"/>
            <ac:spMk id="3" creationId="{00000000-0000-0000-0000-000000000000}"/>
          </ac:spMkLst>
        </pc:spChg>
      </pc:sldChg>
      <pc:sldChg chg="del modNotesTx">
        <pc:chgData name="Dung Tran" userId="a6fd34c6-0cfe-45ac-b353-c32231e893ec" providerId="ADAL" clId="{B1100F64-6400-4CA0-92A2-04C86D9503C0}" dt="2021-05-16T16:18:23.241" v="1948" actId="2696"/>
        <pc:sldMkLst>
          <pc:docMk/>
          <pc:sldMk cId="1472835862" sldId="258"/>
        </pc:sldMkLst>
      </pc:sldChg>
      <pc:sldChg chg="delSp modSp mod modNotesTx">
        <pc:chgData name="Dung Tran" userId="a6fd34c6-0cfe-45ac-b353-c32231e893ec" providerId="ADAL" clId="{B1100F64-6400-4CA0-92A2-04C86D9503C0}" dt="2021-05-16T20:50:53.533" v="4272" actId="20577"/>
        <pc:sldMkLst>
          <pc:docMk/>
          <pc:sldMk cId="2875176300" sldId="263"/>
        </pc:sldMkLst>
        <pc:spChg chg="del">
          <ac:chgData name="Dung Tran" userId="a6fd34c6-0cfe-45ac-b353-c32231e893ec" providerId="ADAL" clId="{B1100F64-6400-4CA0-92A2-04C86D9503C0}" dt="2021-05-16T20:34:48.970" v="3331" actId="478"/>
          <ac:spMkLst>
            <pc:docMk/>
            <pc:sldMk cId="2875176300" sldId="263"/>
            <ac:spMk id="4" creationId="{10D284E4-F18D-4CD3-A12A-5ECD200BC858}"/>
          </ac:spMkLst>
        </pc:spChg>
        <pc:spChg chg="mod">
          <ac:chgData name="Dung Tran" userId="a6fd34c6-0cfe-45ac-b353-c32231e893ec" providerId="ADAL" clId="{B1100F64-6400-4CA0-92A2-04C86D9503C0}" dt="2021-05-16T20:36:14.955" v="3336" actId="20577"/>
          <ac:spMkLst>
            <pc:docMk/>
            <pc:sldMk cId="2875176300" sldId="263"/>
            <ac:spMk id="7" creationId="{9FC4B15D-A8BF-422F-84E1-6E90FD2D7E70}"/>
          </ac:spMkLst>
        </pc:spChg>
      </pc:sldChg>
      <pc:sldChg chg="modSp">
        <pc:chgData name="Dung Tran" userId="a6fd34c6-0cfe-45ac-b353-c32231e893ec" providerId="ADAL" clId="{B1100F64-6400-4CA0-92A2-04C86D9503C0}" dt="2021-05-16T20:27:15.998" v="3076" actId="20577"/>
        <pc:sldMkLst>
          <pc:docMk/>
          <pc:sldMk cId="3448283886" sldId="268"/>
        </pc:sldMkLst>
        <pc:graphicFrameChg chg="mod">
          <ac:chgData name="Dung Tran" userId="a6fd34c6-0cfe-45ac-b353-c32231e893ec" providerId="ADAL" clId="{B1100F64-6400-4CA0-92A2-04C86D9503C0}" dt="2021-05-16T20:27:15.998" v="3076" actId="20577"/>
          <ac:graphicFrameMkLst>
            <pc:docMk/>
            <pc:sldMk cId="3448283886" sldId="268"/>
            <ac:graphicFrameMk id="17" creationId="{585973F4-004A-42C8-8B3B-C1832432B1CB}"/>
          </ac:graphicFrameMkLst>
        </pc:graphicFrameChg>
      </pc:sldChg>
      <pc:sldChg chg="addSp modSp mod modAnim">
        <pc:chgData name="Dung Tran" userId="a6fd34c6-0cfe-45ac-b353-c32231e893ec" providerId="ADAL" clId="{B1100F64-6400-4CA0-92A2-04C86D9503C0}" dt="2021-05-16T15:43:39.545" v="1168"/>
        <pc:sldMkLst>
          <pc:docMk/>
          <pc:sldMk cId="729722873" sldId="270"/>
        </pc:sldMkLst>
        <pc:spChg chg="mod">
          <ac:chgData name="Dung Tran" userId="a6fd34c6-0cfe-45ac-b353-c32231e893ec" providerId="ADAL" clId="{B1100F64-6400-4CA0-92A2-04C86D9503C0}" dt="2021-05-14T21:06:29.424" v="1136" actId="1076"/>
          <ac:spMkLst>
            <pc:docMk/>
            <pc:sldMk cId="729722873" sldId="270"/>
            <ac:spMk id="3" creationId="{25D19DC1-D1F5-4EB9-926A-BEEC15E2E852}"/>
          </ac:spMkLst>
        </pc:spChg>
        <pc:spChg chg="mod">
          <ac:chgData name="Dung Tran" userId="a6fd34c6-0cfe-45ac-b353-c32231e893ec" providerId="ADAL" clId="{B1100F64-6400-4CA0-92A2-04C86D9503C0}" dt="2021-05-14T21:00:39.447" v="1126" actId="1076"/>
          <ac:spMkLst>
            <pc:docMk/>
            <pc:sldMk cId="729722873" sldId="270"/>
            <ac:spMk id="4" creationId="{1529470C-7524-4C22-B173-6ADD89A05D66}"/>
          </ac:spMkLst>
        </pc:spChg>
        <pc:spChg chg="add mod">
          <ac:chgData name="Dung Tran" userId="a6fd34c6-0cfe-45ac-b353-c32231e893ec" providerId="ADAL" clId="{B1100F64-6400-4CA0-92A2-04C86D9503C0}" dt="2021-05-14T21:06:19.959" v="1135" actId="1076"/>
          <ac:spMkLst>
            <pc:docMk/>
            <pc:sldMk cId="729722873" sldId="270"/>
            <ac:spMk id="5" creationId="{5F8B3447-F76F-4152-9A67-A2A90E544733}"/>
          </ac:spMkLst>
        </pc:spChg>
      </pc:sldChg>
      <pc:sldChg chg="addSp delSp modSp mod delAnim modNotesTx">
        <pc:chgData name="Dung Tran" userId="a6fd34c6-0cfe-45ac-b353-c32231e893ec" providerId="ADAL" clId="{B1100F64-6400-4CA0-92A2-04C86D9503C0}" dt="2021-05-16T16:22:01.516" v="1976" actId="20577"/>
        <pc:sldMkLst>
          <pc:docMk/>
          <pc:sldMk cId="132296364" sldId="272"/>
        </pc:sldMkLst>
        <pc:spChg chg="del">
          <ac:chgData name="Dung Tran" userId="a6fd34c6-0cfe-45ac-b353-c32231e893ec" providerId="ADAL" clId="{B1100F64-6400-4CA0-92A2-04C86D9503C0}" dt="2021-05-16T16:18:52.415" v="1954" actId="478"/>
          <ac:spMkLst>
            <pc:docMk/>
            <pc:sldMk cId="132296364" sldId="272"/>
            <ac:spMk id="3" creationId="{25D19DC1-D1F5-4EB9-926A-BEEC15E2E852}"/>
          </ac:spMkLst>
        </pc:spChg>
        <pc:spChg chg="del mod">
          <ac:chgData name="Dung Tran" userId="a6fd34c6-0cfe-45ac-b353-c32231e893ec" providerId="ADAL" clId="{B1100F64-6400-4CA0-92A2-04C86D9503C0}" dt="2021-05-16T16:21:23.391" v="1972" actId="478"/>
          <ac:spMkLst>
            <pc:docMk/>
            <pc:sldMk cId="132296364" sldId="272"/>
            <ac:spMk id="4" creationId="{45DCD8F2-5595-44B8-B1D5-4D24F272C28D}"/>
          </ac:spMkLst>
        </pc:spChg>
        <pc:spChg chg="del mod">
          <ac:chgData name="Dung Tran" userId="a6fd34c6-0cfe-45ac-b353-c32231e893ec" providerId="ADAL" clId="{B1100F64-6400-4CA0-92A2-04C86D9503C0}" dt="2021-05-16T16:18:43.808" v="1952" actId="478"/>
          <ac:spMkLst>
            <pc:docMk/>
            <pc:sldMk cId="132296364" sldId="272"/>
            <ac:spMk id="6" creationId="{C2396D34-5E11-453D-9722-EFE6A648B57E}"/>
          </ac:spMkLst>
        </pc:spChg>
        <pc:spChg chg="del">
          <ac:chgData name="Dung Tran" userId="a6fd34c6-0cfe-45ac-b353-c32231e893ec" providerId="ADAL" clId="{B1100F64-6400-4CA0-92A2-04C86D9503C0}" dt="2021-05-16T16:21:29.509" v="1973" actId="478"/>
          <ac:spMkLst>
            <pc:docMk/>
            <pc:sldMk cId="132296364" sldId="272"/>
            <ac:spMk id="7" creationId="{493B0262-842E-468A-B732-4A161B69AAB6}"/>
          </ac:spMkLst>
        </pc:spChg>
        <pc:spChg chg="mod">
          <ac:chgData name="Dung Tran" userId="a6fd34c6-0cfe-45ac-b353-c32231e893ec" providerId="ADAL" clId="{B1100F64-6400-4CA0-92A2-04C86D9503C0}" dt="2021-05-16T16:19:01.141" v="1956" actId="1076"/>
          <ac:spMkLst>
            <pc:docMk/>
            <pc:sldMk cId="132296364" sldId="272"/>
            <ac:spMk id="8" creationId="{B08BD0B5-5D94-41FF-8653-D511C786082D}"/>
          </ac:spMkLst>
        </pc:spChg>
        <pc:spChg chg="mod">
          <ac:chgData name="Dung Tran" userId="a6fd34c6-0cfe-45ac-b353-c32231e893ec" providerId="ADAL" clId="{B1100F64-6400-4CA0-92A2-04C86D9503C0}" dt="2021-05-16T16:21:37.839" v="1974" actId="1076"/>
          <ac:spMkLst>
            <pc:docMk/>
            <pc:sldMk cId="132296364" sldId="272"/>
            <ac:spMk id="10" creationId="{9A296CDA-895C-4AD7-B13A-DE91F9E877C5}"/>
          </ac:spMkLst>
        </pc:spChg>
        <pc:spChg chg="add del mod">
          <ac:chgData name="Dung Tran" userId="a6fd34c6-0cfe-45ac-b353-c32231e893ec" providerId="ADAL" clId="{B1100F64-6400-4CA0-92A2-04C86D9503C0}" dt="2021-05-16T16:18:58.029" v="1955" actId="478"/>
          <ac:spMkLst>
            <pc:docMk/>
            <pc:sldMk cId="132296364" sldId="272"/>
            <ac:spMk id="12" creationId="{7375018D-34A4-4541-A08F-7B2DDEA7D267}"/>
          </ac:spMkLst>
        </pc:spChg>
        <pc:picChg chg="del">
          <ac:chgData name="Dung Tran" userId="a6fd34c6-0cfe-45ac-b353-c32231e893ec" providerId="ADAL" clId="{B1100F64-6400-4CA0-92A2-04C86D9503C0}" dt="2021-05-16T16:18:34.580" v="1950" actId="478"/>
          <ac:picMkLst>
            <pc:docMk/>
            <pc:sldMk cId="132296364" sldId="272"/>
            <ac:picMk id="5" creationId="{0BFB6839-674E-4B54-B2D1-A8738DA0A7CD}"/>
          </ac:picMkLst>
        </pc:picChg>
        <pc:picChg chg="mod">
          <ac:chgData name="Dung Tran" userId="a6fd34c6-0cfe-45ac-b353-c32231e893ec" providerId="ADAL" clId="{B1100F64-6400-4CA0-92A2-04C86D9503C0}" dt="2021-05-16T16:19:06.648" v="1957" actId="1076"/>
          <ac:picMkLst>
            <pc:docMk/>
            <pc:sldMk cId="132296364" sldId="272"/>
            <ac:picMk id="9" creationId="{DB9756A1-06BE-4D09-A17D-A7AABAFB66F6}"/>
          </ac:picMkLst>
        </pc:picChg>
      </pc:sldChg>
      <pc:sldChg chg="modSp mod modNotesTx">
        <pc:chgData name="Dung Tran" userId="a6fd34c6-0cfe-45ac-b353-c32231e893ec" providerId="ADAL" clId="{B1100F64-6400-4CA0-92A2-04C86D9503C0}" dt="2021-05-16T20:32:39.748" v="3156" actId="20577"/>
        <pc:sldMkLst>
          <pc:docMk/>
          <pc:sldMk cId="3884071334" sldId="273"/>
        </pc:sldMkLst>
        <pc:spChg chg="mod">
          <ac:chgData name="Dung Tran" userId="a6fd34c6-0cfe-45ac-b353-c32231e893ec" providerId="ADAL" clId="{B1100F64-6400-4CA0-92A2-04C86D9503C0}" dt="2021-05-16T16:25:10.624" v="2038" actId="13926"/>
          <ac:spMkLst>
            <pc:docMk/>
            <pc:sldMk cId="3884071334" sldId="273"/>
            <ac:spMk id="3" creationId="{25D19DC1-D1F5-4EB9-926A-BEEC15E2E852}"/>
          </ac:spMkLst>
        </pc:spChg>
        <pc:spChg chg="mod">
          <ac:chgData name="Dung Tran" userId="a6fd34c6-0cfe-45ac-b353-c32231e893ec" providerId="ADAL" clId="{B1100F64-6400-4CA0-92A2-04C86D9503C0}" dt="2021-05-16T20:32:39.748" v="3156" actId="20577"/>
          <ac:spMkLst>
            <pc:docMk/>
            <pc:sldMk cId="3884071334" sldId="273"/>
            <ac:spMk id="4" creationId="{B1D1C954-F802-48E6-A8B7-F983479A89DD}"/>
          </ac:spMkLst>
        </pc:spChg>
      </pc:sldChg>
      <pc:sldChg chg="del">
        <pc:chgData name="Dung Tran" userId="a6fd34c6-0cfe-45ac-b353-c32231e893ec" providerId="ADAL" clId="{B1100F64-6400-4CA0-92A2-04C86D9503C0}" dt="2021-05-16T20:51:05.155" v="4273" actId="47"/>
        <pc:sldMkLst>
          <pc:docMk/>
          <pc:sldMk cId="3467845597" sldId="275"/>
        </pc:sldMkLst>
      </pc:sldChg>
      <pc:sldChg chg="modSp mod ord modNotesTx">
        <pc:chgData name="Dung Tran" userId="a6fd34c6-0cfe-45ac-b353-c32231e893ec" providerId="ADAL" clId="{B1100F64-6400-4CA0-92A2-04C86D9503C0}" dt="2021-05-17T19:05:24.566" v="4455"/>
        <pc:sldMkLst>
          <pc:docMk/>
          <pc:sldMk cId="466931042" sldId="277"/>
        </pc:sldMkLst>
        <pc:spChg chg="mod">
          <ac:chgData name="Dung Tran" userId="a6fd34c6-0cfe-45ac-b353-c32231e893ec" providerId="ADAL" clId="{B1100F64-6400-4CA0-92A2-04C86D9503C0}" dt="2021-05-16T20:54:40.153" v="4392" actId="20577"/>
          <ac:spMkLst>
            <pc:docMk/>
            <pc:sldMk cId="466931042" sldId="277"/>
            <ac:spMk id="7" creationId="{9FC4B15D-A8BF-422F-84E1-6E90FD2D7E70}"/>
          </ac:spMkLst>
        </pc:spChg>
      </pc:sldChg>
      <pc:sldChg chg="addSp delSp modSp add mod modAnim modNotesTx">
        <pc:chgData name="Dung Tran" userId="a6fd34c6-0cfe-45ac-b353-c32231e893ec" providerId="ADAL" clId="{B1100F64-6400-4CA0-92A2-04C86D9503C0}" dt="2021-05-16T19:56:15.485" v="2552" actId="20577"/>
        <pc:sldMkLst>
          <pc:docMk/>
          <pc:sldMk cId="979800134" sldId="279"/>
        </pc:sldMkLst>
        <pc:spChg chg="mod">
          <ac:chgData name="Dung Tran" userId="a6fd34c6-0cfe-45ac-b353-c32231e893ec" providerId="ADAL" clId="{B1100F64-6400-4CA0-92A2-04C86D9503C0}" dt="2021-05-16T15:51:15.081" v="1213" actId="20577"/>
          <ac:spMkLst>
            <pc:docMk/>
            <pc:sldMk cId="979800134" sldId="279"/>
            <ac:spMk id="2" creationId="{DD4E06C2-380C-4D1F-B127-022AC8176662}"/>
          </ac:spMkLst>
        </pc:spChg>
        <pc:spChg chg="add mod">
          <ac:chgData name="Dung Tran" userId="a6fd34c6-0cfe-45ac-b353-c32231e893ec" providerId="ADAL" clId="{B1100F64-6400-4CA0-92A2-04C86D9503C0}" dt="2021-05-16T16:01:27.413" v="1538" actId="255"/>
          <ac:spMkLst>
            <pc:docMk/>
            <pc:sldMk cId="979800134" sldId="279"/>
            <ac:spMk id="4" creationId="{BCCC319C-7D88-49D2-92BF-F8E17CEFD68D}"/>
          </ac:spMkLst>
        </pc:spChg>
        <pc:graphicFrameChg chg="del">
          <ac:chgData name="Dung Tran" userId="a6fd34c6-0cfe-45ac-b353-c32231e893ec" providerId="ADAL" clId="{B1100F64-6400-4CA0-92A2-04C86D9503C0}" dt="2021-05-16T15:50:37.822" v="1176" actId="478"/>
          <ac:graphicFrameMkLst>
            <pc:docMk/>
            <pc:sldMk cId="979800134" sldId="279"/>
            <ac:graphicFrameMk id="17" creationId="{585973F4-004A-42C8-8B3B-C1832432B1CB}"/>
          </ac:graphicFrameMkLst>
        </pc:graphicFrameChg>
      </pc:sldChg>
      <pc:sldChg chg="addSp delSp modSp add mod modNotesTx">
        <pc:chgData name="Dung Tran" userId="a6fd34c6-0cfe-45ac-b353-c32231e893ec" providerId="ADAL" clId="{B1100F64-6400-4CA0-92A2-04C86D9503C0}" dt="2021-05-16T20:28:00.951" v="3084" actId="13926"/>
        <pc:sldMkLst>
          <pc:docMk/>
          <pc:sldMk cId="861965348" sldId="280"/>
        </pc:sldMkLst>
        <pc:spChg chg="mod">
          <ac:chgData name="Dung Tran" userId="a6fd34c6-0cfe-45ac-b353-c32231e893ec" providerId="ADAL" clId="{B1100F64-6400-4CA0-92A2-04C86D9503C0}" dt="2021-05-16T20:28:00.951" v="3084" actId="13926"/>
          <ac:spMkLst>
            <pc:docMk/>
            <pc:sldMk cId="861965348" sldId="280"/>
            <ac:spMk id="3" creationId="{25D19DC1-D1F5-4EB9-926A-BEEC15E2E852}"/>
          </ac:spMkLst>
        </pc:spChg>
        <pc:spChg chg="mod">
          <ac:chgData name="Dung Tran" userId="a6fd34c6-0cfe-45ac-b353-c32231e893ec" providerId="ADAL" clId="{B1100F64-6400-4CA0-92A2-04C86D9503C0}" dt="2021-05-16T16:32:08.115" v="2473" actId="313"/>
          <ac:spMkLst>
            <pc:docMk/>
            <pc:sldMk cId="861965348" sldId="280"/>
            <ac:spMk id="4" creationId="{B1D1C954-F802-48E6-A8B7-F983479A89DD}"/>
          </ac:spMkLst>
        </pc:spChg>
        <pc:spChg chg="add del mod">
          <ac:chgData name="Dung Tran" userId="a6fd34c6-0cfe-45ac-b353-c32231e893ec" providerId="ADAL" clId="{B1100F64-6400-4CA0-92A2-04C86D9503C0}" dt="2021-05-16T16:32:20.954" v="2475"/>
          <ac:spMkLst>
            <pc:docMk/>
            <pc:sldMk cId="861965348" sldId="280"/>
            <ac:spMk id="5" creationId="{B67D7321-0F70-4CB1-BBF6-EC53DCCEC4A1}"/>
          </ac:spMkLst>
        </pc:spChg>
      </pc:sldChg>
      <pc:sldChg chg="modSp mod modNotesTx">
        <pc:chgData name="Dung Tran" userId="a6fd34c6-0cfe-45ac-b353-c32231e893ec" providerId="ADAL" clId="{B1100F64-6400-4CA0-92A2-04C86D9503C0}" dt="2021-05-16T20:32:48.860" v="3162" actId="20577"/>
        <pc:sldMkLst>
          <pc:docMk/>
          <pc:sldMk cId="2380612483" sldId="281"/>
        </pc:sldMkLst>
        <pc:spChg chg="mod">
          <ac:chgData name="Dung Tran" userId="a6fd34c6-0cfe-45ac-b353-c32231e893ec" providerId="ADAL" clId="{B1100F64-6400-4CA0-92A2-04C86D9503C0}" dt="2021-05-16T20:32:03.580" v="3145" actId="20577"/>
          <ac:spMkLst>
            <pc:docMk/>
            <pc:sldMk cId="2380612483" sldId="281"/>
            <ac:spMk id="2" creationId="{B36EF432-DD6F-4832-9E31-E63A0F46BABF}"/>
          </ac:spMkLst>
        </pc:spChg>
        <pc:spChg chg="mod">
          <ac:chgData name="Dung Tran" userId="a6fd34c6-0cfe-45ac-b353-c32231e893ec" providerId="ADAL" clId="{B1100F64-6400-4CA0-92A2-04C86D9503C0}" dt="2021-05-16T20:32:15.959" v="3149" actId="20577"/>
          <ac:spMkLst>
            <pc:docMk/>
            <pc:sldMk cId="2380612483" sldId="281"/>
            <ac:spMk id="3" creationId="{25D19DC1-D1F5-4EB9-926A-BEEC15E2E852}"/>
          </ac:spMkLst>
        </pc:spChg>
        <pc:spChg chg="mod">
          <ac:chgData name="Dung Tran" userId="a6fd34c6-0cfe-45ac-b353-c32231e893ec" providerId="ADAL" clId="{B1100F64-6400-4CA0-92A2-04C86D9503C0}" dt="2021-05-16T20:32:48.860" v="3162" actId="20577"/>
          <ac:spMkLst>
            <pc:docMk/>
            <pc:sldMk cId="2380612483" sldId="281"/>
            <ac:spMk id="4" creationId="{B1D1C954-F802-48E6-A8B7-F983479A89DD}"/>
          </ac:spMkLst>
        </pc:spChg>
      </pc:sldChg>
      <pc:sldChg chg="addSp delSp modSp add mod delAnim modNotesTx">
        <pc:chgData name="Dung Tran" userId="a6fd34c6-0cfe-45ac-b353-c32231e893ec" providerId="ADAL" clId="{B1100F64-6400-4CA0-92A2-04C86D9503C0}" dt="2021-05-16T20:27:33.263" v="3080" actId="20577"/>
        <pc:sldMkLst>
          <pc:docMk/>
          <pc:sldMk cId="3544429997" sldId="282"/>
        </pc:sldMkLst>
        <pc:spChg chg="del mod">
          <ac:chgData name="Dung Tran" userId="a6fd34c6-0cfe-45ac-b353-c32231e893ec" providerId="ADAL" clId="{B1100F64-6400-4CA0-92A2-04C86D9503C0}" dt="2021-05-16T20:26:29.969" v="3014" actId="478"/>
          <ac:spMkLst>
            <pc:docMk/>
            <pc:sldMk cId="3544429997" sldId="282"/>
            <ac:spMk id="3" creationId="{25D19DC1-D1F5-4EB9-926A-BEEC15E2E852}"/>
          </ac:spMkLst>
        </pc:spChg>
        <pc:spChg chg="del mod">
          <ac:chgData name="Dung Tran" userId="a6fd34c6-0cfe-45ac-b353-c32231e893ec" providerId="ADAL" clId="{B1100F64-6400-4CA0-92A2-04C86D9503C0}" dt="2021-05-16T20:26:26.379" v="3012" actId="478"/>
          <ac:spMkLst>
            <pc:docMk/>
            <pc:sldMk cId="3544429997" sldId="282"/>
            <ac:spMk id="4" creationId="{1529470C-7524-4C22-B173-6ADD89A05D66}"/>
          </ac:spMkLst>
        </pc:spChg>
        <pc:spChg chg="mod">
          <ac:chgData name="Dung Tran" userId="a6fd34c6-0cfe-45ac-b353-c32231e893ec" providerId="ADAL" clId="{B1100F64-6400-4CA0-92A2-04C86D9503C0}" dt="2021-05-16T20:27:33.263" v="3080" actId="20577"/>
          <ac:spMkLst>
            <pc:docMk/>
            <pc:sldMk cId="3544429997" sldId="282"/>
            <ac:spMk id="5" creationId="{5F8B3447-F76F-4152-9A67-A2A90E544733}"/>
          </ac:spMkLst>
        </pc:spChg>
        <pc:spChg chg="add del mod">
          <ac:chgData name="Dung Tran" userId="a6fd34c6-0cfe-45ac-b353-c32231e893ec" providerId="ADAL" clId="{B1100F64-6400-4CA0-92A2-04C86D9503C0}" dt="2021-05-16T20:26:33.644" v="3015" actId="478"/>
          <ac:spMkLst>
            <pc:docMk/>
            <pc:sldMk cId="3544429997" sldId="282"/>
            <ac:spMk id="7" creationId="{BE1AB687-47E9-453A-B388-98E4D240448A}"/>
          </ac:spMkLst>
        </pc:spChg>
      </pc:sldChg>
      <pc:sldChg chg="modSp add mod ord modNotesTx">
        <pc:chgData name="Dung Tran" userId="a6fd34c6-0cfe-45ac-b353-c32231e893ec" providerId="ADAL" clId="{B1100F64-6400-4CA0-92A2-04C86D9503C0}" dt="2021-05-17T19:31:49.355" v="4458" actId="20577"/>
        <pc:sldMkLst>
          <pc:docMk/>
          <pc:sldMk cId="2842183357" sldId="283"/>
        </pc:sldMkLst>
        <pc:spChg chg="mod">
          <ac:chgData name="Dung Tran" userId="a6fd34c6-0cfe-45ac-b353-c32231e893ec" providerId="ADAL" clId="{B1100F64-6400-4CA0-92A2-04C86D9503C0}" dt="2021-05-16T20:55:44.572" v="4453" actId="20577"/>
          <ac:spMkLst>
            <pc:docMk/>
            <pc:sldMk cId="2842183357" sldId="283"/>
            <ac:spMk id="7" creationId="{9FC4B15D-A8BF-422F-84E1-6E90FD2D7E70}"/>
          </ac:spMkLst>
        </pc:spChg>
      </pc:sldChg>
    </pc:docChg>
  </pc:docChgLst>
  <pc:docChgLst>
    <pc:chgData name="Dung Tran" userId="a6fd34c6-0cfe-45ac-b353-c32231e893ec" providerId="ADAL" clId="{FB211FD2-8A8A-4E6F-A03F-18BC4792B6BD}"/>
    <pc:docChg chg="undo custSel addSld delSld modSld sldOrd">
      <pc:chgData name="Dung Tran" userId="a6fd34c6-0cfe-45ac-b353-c32231e893ec" providerId="ADAL" clId="{FB211FD2-8A8A-4E6F-A03F-18BC4792B6BD}" dt="2020-12-14T10:35:11.126" v="12052" actId="20577"/>
      <pc:docMkLst>
        <pc:docMk/>
      </pc:docMkLst>
      <pc:sldChg chg="modSp mod">
        <pc:chgData name="Dung Tran" userId="a6fd34c6-0cfe-45ac-b353-c32231e893ec" providerId="ADAL" clId="{FB211FD2-8A8A-4E6F-A03F-18BC4792B6BD}" dt="2020-12-13T21:00:33.652" v="12038" actId="20577"/>
        <pc:sldMkLst>
          <pc:docMk/>
          <pc:sldMk cId="109857222" sldId="256"/>
        </pc:sldMkLst>
        <pc:spChg chg="mod">
          <ac:chgData name="Dung Tran" userId="a6fd34c6-0cfe-45ac-b353-c32231e893ec" providerId="ADAL" clId="{FB211FD2-8A8A-4E6F-A03F-18BC4792B6BD}" dt="2020-12-13T21:00:33.652" v="12038" actId="20577"/>
          <ac:spMkLst>
            <pc:docMk/>
            <pc:sldMk cId="109857222" sldId="256"/>
            <ac:spMk id="2" creationId="{00000000-0000-0000-0000-000000000000}"/>
          </ac:spMkLst>
        </pc:spChg>
      </pc:sldChg>
      <pc:sldChg chg="modSp mod modNotesTx">
        <pc:chgData name="Dung Tran" userId="a6fd34c6-0cfe-45ac-b353-c32231e893ec" providerId="ADAL" clId="{FB211FD2-8A8A-4E6F-A03F-18BC4792B6BD}" dt="2020-12-13T17:36:23.114" v="8703" actId="20577"/>
        <pc:sldMkLst>
          <pc:docMk/>
          <pc:sldMk cId="1472835862" sldId="258"/>
        </pc:sldMkLst>
        <pc:spChg chg="mod">
          <ac:chgData name="Dung Tran" userId="a6fd34c6-0cfe-45ac-b353-c32231e893ec" providerId="ADAL" clId="{FB211FD2-8A8A-4E6F-A03F-18BC4792B6BD}" dt="2020-12-12T19:18:23.307" v="2837" actId="14100"/>
          <ac:spMkLst>
            <pc:docMk/>
            <pc:sldMk cId="1472835862" sldId="258"/>
            <ac:spMk id="2" creationId="{B36EF432-DD6F-4832-9E31-E63A0F46BABF}"/>
          </ac:spMkLst>
        </pc:spChg>
        <pc:spChg chg="mod">
          <ac:chgData name="Dung Tran" userId="a6fd34c6-0cfe-45ac-b353-c32231e893ec" providerId="ADAL" clId="{FB211FD2-8A8A-4E6F-A03F-18BC4792B6BD}" dt="2020-12-12T19:19:25.382" v="2843" actId="27636"/>
          <ac:spMkLst>
            <pc:docMk/>
            <pc:sldMk cId="1472835862" sldId="258"/>
            <ac:spMk id="3" creationId="{25D19DC1-D1F5-4EB9-926A-BEEC15E2E852}"/>
          </ac:spMkLst>
        </pc:spChg>
        <pc:spChg chg="mod">
          <ac:chgData name="Dung Tran" userId="a6fd34c6-0cfe-45ac-b353-c32231e893ec" providerId="ADAL" clId="{FB211FD2-8A8A-4E6F-A03F-18BC4792B6BD}" dt="2020-12-12T19:18:12.537" v="2836" actId="20577"/>
          <ac:spMkLst>
            <pc:docMk/>
            <pc:sldMk cId="1472835862" sldId="258"/>
            <ac:spMk id="4" creationId="{54CE6685-03A5-4EA7-BD22-AC7F36314D79}"/>
          </ac:spMkLst>
        </pc:spChg>
      </pc:sldChg>
      <pc:sldChg chg="del">
        <pc:chgData name="Dung Tran" userId="a6fd34c6-0cfe-45ac-b353-c32231e893ec" providerId="ADAL" clId="{FB211FD2-8A8A-4E6F-A03F-18BC4792B6BD}" dt="2020-12-11T10:24:07.961" v="985" actId="47"/>
        <pc:sldMkLst>
          <pc:docMk/>
          <pc:sldMk cId="2362670768" sldId="261"/>
        </pc:sldMkLst>
      </pc:sldChg>
      <pc:sldChg chg="modSp del mod">
        <pc:chgData name="Dung Tran" userId="a6fd34c6-0cfe-45ac-b353-c32231e893ec" providerId="ADAL" clId="{FB211FD2-8A8A-4E6F-A03F-18BC4792B6BD}" dt="2020-12-12T21:44:16.309" v="5844" actId="47"/>
        <pc:sldMkLst>
          <pc:docMk/>
          <pc:sldMk cId="1411336520" sldId="262"/>
        </pc:sldMkLst>
        <pc:spChg chg="mod">
          <ac:chgData name="Dung Tran" userId="a6fd34c6-0cfe-45ac-b353-c32231e893ec" providerId="ADAL" clId="{FB211FD2-8A8A-4E6F-A03F-18BC4792B6BD}" dt="2020-12-11T10:23:29.368" v="898" actId="20577"/>
          <ac:spMkLst>
            <pc:docMk/>
            <pc:sldMk cId="1411336520" sldId="262"/>
            <ac:spMk id="2" creationId="{B36EF432-DD6F-4832-9E31-E63A0F46BABF}"/>
          </ac:spMkLst>
        </pc:spChg>
        <pc:spChg chg="mod">
          <ac:chgData name="Dung Tran" userId="a6fd34c6-0cfe-45ac-b353-c32231e893ec" providerId="ADAL" clId="{FB211FD2-8A8A-4E6F-A03F-18BC4792B6BD}" dt="2020-12-12T19:48:16.071" v="3749" actId="20577"/>
          <ac:spMkLst>
            <pc:docMk/>
            <pc:sldMk cId="1411336520" sldId="262"/>
            <ac:spMk id="3" creationId="{25D19DC1-D1F5-4EB9-926A-BEEC15E2E852}"/>
          </ac:spMkLst>
        </pc:spChg>
      </pc:sldChg>
      <pc:sldChg chg="addSp modSp mod modNotesTx">
        <pc:chgData name="Dung Tran" userId="a6fd34c6-0cfe-45ac-b353-c32231e893ec" providerId="ADAL" clId="{FB211FD2-8A8A-4E6F-A03F-18BC4792B6BD}" dt="2020-12-13T21:20:29.203" v="12041" actId="13926"/>
        <pc:sldMkLst>
          <pc:docMk/>
          <pc:sldMk cId="2875176300" sldId="263"/>
        </pc:sldMkLst>
        <pc:spChg chg="mod">
          <ac:chgData name="Dung Tran" userId="a6fd34c6-0cfe-45ac-b353-c32231e893ec" providerId="ADAL" clId="{FB211FD2-8A8A-4E6F-A03F-18BC4792B6BD}" dt="2020-12-11T10:24:45.154" v="1071" actId="20577"/>
          <ac:spMkLst>
            <pc:docMk/>
            <pc:sldMk cId="2875176300" sldId="263"/>
            <ac:spMk id="2" creationId="{B36EF432-DD6F-4832-9E31-E63A0F46BABF}"/>
          </ac:spMkLst>
        </pc:spChg>
        <pc:spChg chg="add mod">
          <ac:chgData name="Dung Tran" userId="a6fd34c6-0cfe-45ac-b353-c32231e893ec" providerId="ADAL" clId="{FB211FD2-8A8A-4E6F-A03F-18BC4792B6BD}" dt="2020-12-12T21:18:30.506" v="4368" actId="1076"/>
          <ac:spMkLst>
            <pc:docMk/>
            <pc:sldMk cId="2875176300" sldId="263"/>
            <ac:spMk id="4" creationId="{10D284E4-F18D-4CD3-A12A-5ECD200BC858}"/>
          </ac:spMkLst>
        </pc:spChg>
        <pc:spChg chg="mod">
          <ac:chgData name="Dung Tran" userId="a6fd34c6-0cfe-45ac-b353-c32231e893ec" providerId="ADAL" clId="{FB211FD2-8A8A-4E6F-A03F-18BC4792B6BD}" dt="2020-12-13T21:20:29.203" v="12041" actId="13926"/>
          <ac:spMkLst>
            <pc:docMk/>
            <pc:sldMk cId="2875176300" sldId="263"/>
            <ac:spMk id="7" creationId="{9FC4B15D-A8BF-422F-84E1-6E90FD2D7E70}"/>
          </ac:spMkLst>
        </pc:spChg>
      </pc:sldChg>
      <pc:sldChg chg="del">
        <pc:chgData name="Dung Tran" userId="a6fd34c6-0cfe-45ac-b353-c32231e893ec" providerId="ADAL" clId="{FB211FD2-8A8A-4E6F-A03F-18BC4792B6BD}" dt="2020-12-11T10:26:19.598" v="1261" actId="47"/>
        <pc:sldMkLst>
          <pc:docMk/>
          <pc:sldMk cId="3081820501" sldId="264"/>
        </pc:sldMkLst>
      </pc:sldChg>
      <pc:sldChg chg="del">
        <pc:chgData name="Dung Tran" userId="a6fd34c6-0cfe-45ac-b353-c32231e893ec" providerId="ADAL" clId="{FB211FD2-8A8A-4E6F-A03F-18BC4792B6BD}" dt="2020-12-11T10:26:26.253" v="1262" actId="47"/>
        <pc:sldMkLst>
          <pc:docMk/>
          <pc:sldMk cId="2350521274" sldId="267"/>
        </pc:sldMkLst>
      </pc:sldChg>
      <pc:sldChg chg="modSp mod">
        <pc:chgData name="Dung Tran" userId="a6fd34c6-0cfe-45ac-b353-c32231e893ec" providerId="ADAL" clId="{FB211FD2-8A8A-4E6F-A03F-18BC4792B6BD}" dt="2020-12-12T19:11:10.452" v="2645" actId="20577"/>
        <pc:sldMkLst>
          <pc:docMk/>
          <pc:sldMk cId="3448283886" sldId="268"/>
        </pc:sldMkLst>
        <pc:spChg chg="mod">
          <ac:chgData name="Dung Tran" userId="a6fd34c6-0cfe-45ac-b353-c32231e893ec" providerId="ADAL" clId="{FB211FD2-8A8A-4E6F-A03F-18BC4792B6BD}" dt="2020-12-11T20:45:25.798" v="2193" actId="20577"/>
          <ac:spMkLst>
            <pc:docMk/>
            <pc:sldMk cId="3448283886" sldId="268"/>
            <ac:spMk id="2" creationId="{DD4E06C2-380C-4D1F-B127-022AC8176662}"/>
          </ac:spMkLst>
        </pc:spChg>
        <pc:graphicFrameChg chg="mod">
          <ac:chgData name="Dung Tran" userId="a6fd34c6-0cfe-45ac-b353-c32231e893ec" providerId="ADAL" clId="{FB211FD2-8A8A-4E6F-A03F-18BC4792B6BD}" dt="2020-12-12T19:11:10.452" v="2645" actId="20577"/>
          <ac:graphicFrameMkLst>
            <pc:docMk/>
            <pc:sldMk cId="3448283886" sldId="268"/>
            <ac:graphicFrameMk id="17" creationId="{585973F4-004A-42C8-8B3B-C1832432B1CB}"/>
          </ac:graphicFrameMkLst>
        </pc:graphicFrameChg>
      </pc:sldChg>
      <pc:sldChg chg="del">
        <pc:chgData name="Dung Tran" userId="a6fd34c6-0cfe-45ac-b353-c32231e893ec" providerId="ADAL" clId="{FB211FD2-8A8A-4E6F-A03F-18BC4792B6BD}" dt="2020-12-11T10:26:16.351" v="1260" actId="47"/>
        <pc:sldMkLst>
          <pc:docMk/>
          <pc:sldMk cId="2529923176" sldId="269"/>
        </pc:sldMkLst>
      </pc:sldChg>
      <pc:sldChg chg="addSp modSp mod modTransition modAnim modNotesTx">
        <pc:chgData name="Dung Tran" userId="a6fd34c6-0cfe-45ac-b353-c32231e893ec" providerId="ADAL" clId="{FB211FD2-8A8A-4E6F-A03F-18BC4792B6BD}" dt="2020-12-13T17:18:57.303" v="6978" actId="5793"/>
        <pc:sldMkLst>
          <pc:docMk/>
          <pc:sldMk cId="729722873" sldId="270"/>
        </pc:sldMkLst>
        <pc:spChg chg="mod">
          <ac:chgData name="Dung Tran" userId="a6fd34c6-0cfe-45ac-b353-c32231e893ec" providerId="ADAL" clId="{FB211FD2-8A8A-4E6F-A03F-18BC4792B6BD}" dt="2020-12-12T19:10:15.504" v="2558" actId="20577"/>
          <ac:spMkLst>
            <pc:docMk/>
            <pc:sldMk cId="729722873" sldId="270"/>
            <ac:spMk id="2" creationId="{B36EF432-DD6F-4832-9E31-E63A0F46BABF}"/>
          </ac:spMkLst>
        </pc:spChg>
        <pc:spChg chg="mod">
          <ac:chgData name="Dung Tran" userId="a6fd34c6-0cfe-45ac-b353-c32231e893ec" providerId="ADAL" clId="{FB211FD2-8A8A-4E6F-A03F-18BC4792B6BD}" dt="2020-12-12T19:07:59.636" v="2500" actId="1076"/>
          <ac:spMkLst>
            <pc:docMk/>
            <pc:sldMk cId="729722873" sldId="270"/>
            <ac:spMk id="3" creationId="{25D19DC1-D1F5-4EB9-926A-BEEC15E2E852}"/>
          </ac:spMkLst>
        </pc:spChg>
        <pc:spChg chg="add mod">
          <ac:chgData name="Dung Tran" userId="a6fd34c6-0cfe-45ac-b353-c32231e893ec" providerId="ADAL" clId="{FB211FD2-8A8A-4E6F-A03F-18BC4792B6BD}" dt="2020-12-12T19:09:31.538" v="2505" actId="1076"/>
          <ac:spMkLst>
            <pc:docMk/>
            <pc:sldMk cId="729722873" sldId="270"/>
            <ac:spMk id="4" creationId="{1529470C-7524-4C22-B173-6ADD89A05D66}"/>
          </ac:spMkLst>
        </pc:spChg>
      </pc:sldChg>
      <pc:sldChg chg="modSp add mod ord modNotesTx">
        <pc:chgData name="Dung Tran" userId="a6fd34c6-0cfe-45ac-b353-c32231e893ec" providerId="ADAL" clId="{FB211FD2-8A8A-4E6F-A03F-18BC4792B6BD}" dt="2020-12-13T17:24:46.474" v="7717" actId="20577"/>
        <pc:sldMkLst>
          <pc:docMk/>
          <pc:sldMk cId="848797054" sldId="271"/>
        </pc:sldMkLst>
        <pc:spChg chg="mod">
          <ac:chgData name="Dung Tran" userId="a6fd34c6-0cfe-45ac-b353-c32231e893ec" providerId="ADAL" clId="{FB211FD2-8A8A-4E6F-A03F-18BC4792B6BD}" dt="2020-12-12T19:10:51.814" v="2605" actId="20577"/>
          <ac:spMkLst>
            <pc:docMk/>
            <pc:sldMk cId="848797054" sldId="271"/>
            <ac:spMk id="2" creationId="{DD4E06C2-380C-4D1F-B127-022AC8176662}"/>
          </ac:spMkLst>
        </pc:spChg>
        <pc:graphicFrameChg chg="mod">
          <ac:chgData name="Dung Tran" userId="a6fd34c6-0cfe-45ac-b353-c32231e893ec" providerId="ADAL" clId="{FB211FD2-8A8A-4E6F-A03F-18BC4792B6BD}" dt="2020-12-12T19:13:34.065" v="2772" actId="14100"/>
          <ac:graphicFrameMkLst>
            <pc:docMk/>
            <pc:sldMk cId="848797054" sldId="271"/>
            <ac:graphicFrameMk id="17" creationId="{585973F4-004A-42C8-8B3B-C1832432B1CB}"/>
          </ac:graphicFrameMkLst>
        </pc:graphicFrameChg>
      </pc:sldChg>
      <pc:sldChg chg="addSp modSp add mod modAnim modNotesTx">
        <pc:chgData name="Dung Tran" userId="a6fd34c6-0cfe-45ac-b353-c32231e893ec" providerId="ADAL" clId="{FB211FD2-8A8A-4E6F-A03F-18BC4792B6BD}" dt="2020-12-13T20:36:48.486" v="12019" actId="20577"/>
        <pc:sldMkLst>
          <pc:docMk/>
          <pc:sldMk cId="132296364" sldId="272"/>
        </pc:sldMkLst>
        <pc:spChg chg="mod">
          <ac:chgData name="Dung Tran" userId="a6fd34c6-0cfe-45ac-b353-c32231e893ec" providerId="ADAL" clId="{FB211FD2-8A8A-4E6F-A03F-18BC4792B6BD}" dt="2020-12-11T10:22:07.983" v="762" actId="20577"/>
          <ac:spMkLst>
            <pc:docMk/>
            <pc:sldMk cId="132296364" sldId="272"/>
            <ac:spMk id="2" creationId="{B36EF432-DD6F-4832-9E31-E63A0F46BABF}"/>
          </ac:spMkLst>
        </pc:spChg>
        <pc:spChg chg="mod">
          <ac:chgData name="Dung Tran" userId="a6fd34c6-0cfe-45ac-b353-c32231e893ec" providerId="ADAL" clId="{FB211FD2-8A8A-4E6F-A03F-18BC4792B6BD}" dt="2020-12-13T20:36:48.486" v="12019" actId="20577"/>
          <ac:spMkLst>
            <pc:docMk/>
            <pc:sldMk cId="132296364" sldId="272"/>
            <ac:spMk id="3" creationId="{25D19DC1-D1F5-4EB9-926A-BEEC15E2E852}"/>
          </ac:spMkLst>
        </pc:spChg>
        <pc:spChg chg="add mod">
          <ac:chgData name="Dung Tran" userId="a6fd34c6-0cfe-45ac-b353-c32231e893ec" providerId="ADAL" clId="{FB211FD2-8A8A-4E6F-A03F-18BC4792B6BD}" dt="2020-12-12T19:33:13.827" v="3206" actId="1076"/>
          <ac:spMkLst>
            <pc:docMk/>
            <pc:sldMk cId="132296364" sldId="272"/>
            <ac:spMk id="4" creationId="{45DCD8F2-5595-44B8-B1D5-4D24F272C28D}"/>
          </ac:spMkLst>
        </pc:spChg>
        <pc:spChg chg="add mod">
          <ac:chgData name="Dung Tran" userId="a6fd34c6-0cfe-45ac-b353-c32231e893ec" providerId="ADAL" clId="{FB211FD2-8A8A-4E6F-A03F-18BC4792B6BD}" dt="2020-12-12T19:42:12.670" v="3580" actId="1076"/>
          <ac:spMkLst>
            <pc:docMk/>
            <pc:sldMk cId="132296364" sldId="272"/>
            <ac:spMk id="6" creationId="{C2396D34-5E11-453D-9722-EFE6A648B57E}"/>
          </ac:spMkLst>
        </pc:spChg>
        <pc:spChg chg="add mod">
          <ac:chgData name="Dung Tran" userId="a6fd34c6-0cfe-45ac-b353-c32231e893ec" providerId="ADAL" clId="{FB211FD2-8A8A-4E6F-A03F-18BC4792B6BD}" dt="2020-12-12T21:52:48.051" v="6229" actId="1076"/>
          <ac:spMkLst>
            <pc:docMk/>
            <pc:sldMk cId="132296364" sldId="272"/>
            <ac:spMk id="7" creationId="{493B0262-842E-468A-B732-4A161B69AAB6}"/>
          </ac:spMkLst>
        </pc:spChg>
        <pc:spChg chg="add mod">
          <ac:chgData name="Dung Tran" userId="a6fd34c6-0cfe-45ac-b353-c32231e893ec" providerId="ADAL" clId="{FB211FD2-8A8A-4E6F-A03F-18BC4792B6BD}" dt="2020-12-12T19:43:03.495" v="3584" actId="14100"/>
          <ac:spMkLst>
            <pc:docMk/>
            <pc:sldMk cId="132296364" sldId="272"/>
            <ac:spMk id="8" creationId="{B08BD0B5-5D94-41FF-8653-D511C786082D}"/>
          </ac:spMkLst>
        </pc:spChg>
        <pc:spChg chg="add mod">
          <ac:chgData name="Dung Tran" userId="a6fd34c6-0cfe-45ac-b353-c32231e893ec" providerId="ADAL" clId="{FB211FD2-8A8A-4E6F-A03F-18BC4792B6BD}" dt="2020-12-12T21:52:42.935" v="6228" actId="1076"/>
          <ac:spMkLst>
            <pc:docMk/>
            <pc:sldMk cId="132296364" sldId="272"/>
            <ac:spMk id="10" creationId="{9A296CDA-895C-4AD7-B13A-DE91F9E877C5}"/>
          </ac:spMkLst>
        </pc:spChg>
        <pc:picChg chg="add mod">
          <ac:chgData name="Dung Tran" userId="a6fd34c6-0cfe-45ac-b353-c32231e893ec" providerId="ADAL" clId="{FB211FD2-8A8A-4E6F-A03F-18BC4792B6BD}" dt="2020-12-12T19:33:02.960" v="3204" actId="1076"/>
          <ac:picMkLst>
            <pc:docMk/>
            <pc:sldMk cId="132296364" sldId="272"/>
            <ac:picMk id="5" creationId="{0BFB6839-674E-4B54-B2D1-A8738DA0A7CD}"/>
          </ac:picMkLst>
        </pc:picChg>
        <pc:picChg chg="add mod">
          <ac:chgData name="Dung Tran" userId="a6fd34c6-0cfe-45ac-b353-c32231e893ec" providerId="ADAL" clId="{FB211FD2-8A8A-4E6F-A03F-18BC4792B6BD}" dt="2020-12-12T19:38:32.500" v="3424" actId="1076"/>
          <ac:picMkLst>
            <pc:docMk/>
            <pc:sldMk cId="132296364" sldId="272"/>
            <ac:picMk id="9" creationId="{DB9756A1-06BE-4D09-A17D-A7AABAFB66F6}"/>
          </ac:picMkLst>
        </pc:picChg>
      </pc:sldChg>
      <pc:sldChg chg="addSp modSp add mod modNotesTx">
        <pc:chgData name="Dung Tran" userId="a6fd34c6-0cfe-45ac-b353-c32231e893ec" providerId="ADAL" clId="{FB211FD2-8A8A-4E6F-A03F-18BC4792B6BD}" dt="2020-12-13T18:05:46.334" v="10278" actId="20577"/>
        <pc:sldMkLst>
          <pc:docMk/>
          <pc:sldMk cId="3884071334" sldId="273"/>
        </pc:sldMkLst>
        <pc:spChg chg="mod">
          <ac:chgData name="Dung Tran" userId="a6fd34c6-0cfe-45ac-b353-c32231e893ec" providerId="ADAL" clId="{FB211FD2-8A8A-4E6F-A03F-18BC4792B6BD}" dt="2020-12-11T10:22:13.314" v="764" actId="20577"/>
          <ac:spMkLst>
            <pc:docMk/>
            <pc:sldMk cId="3884071334" sldId="273"/>
            <ac:spMk id="2" creationId="{B36EF432-DD6F-4832-9E31-E63A0F46BABF}"/>
          </ac:spMkLst>
        </pc:spChg>
        <pc:spChg chg="mod">
          <ac:chgData name="Dung Tran" userId="a6fd34c6-0cfe-45ac-b353-c32231e893ec" providerId="ADAL" clId="{FB211FD2-8A8A-4E6F-A03F-18BC4792B6BD}" dt="2020-12-13T18:02:13.117" v="9973" actId="13926"/>
          <ac:spMkLst>
            <pc:docMk/>
            <pc:sldMk cId="3884071334" sldId="273"/>
            <ac:spMk id="3" creationId="{25D19DC1-D1F5-4EB9-926A-BEEC15E2E852}"/>
          </ac:spMkLst>
        </pc:spChg>
        <pc:spChg chg="add mod">
          <ac:chgData name="Dung Tran" userId="a6fd34c6-0cfe-45ac-b353-c32231e893ec" providerId="ADAL" clId="{FB211FD2-8A8A-4E6F-A03F-18BC4792B6BD}" dt="2020-12-12T19:46:59.447" v="3726" actId="14100"/>
          <ac:spMkLst>
            <pc:docMk/>
            <pc:sldMk cId="3884071334" sldId="273"/>
            <ac:spMk id="4" creationId="{B1D1C954-F802-48E6-A8B7-F983479A89DD}"/>
          </ac:spMkLst>
        </pc:spChg>
      </pc:sldChg>
      <pc:sldChg chg="modSp add del mod">
        <pc:chgData name="Dung Tran" userId="a6fd34c6-0cfe-45ac-b353-c32231e893ec" providerId="ADAL" clId="{FB211FD2-8A8A-4E6F-A03F-18BC4792B6BD}" dt="2020-12-12T19:48:09.199" v="3748" actId="47"/>
        <pc:sldMkLst>
          <pc:docMk/>
          <pc:sldMk cId="3585432975" sldId="274"/>
        </pc:sldMkLst>
        <pc:spChg chg="mod">
          <ac:chgData name="Dung Tran" userId="a6fd34c6-0cfe-45ac-b353-c32231e893ec" providerId="ADAL" clId="{FB211FD2-8A8A-4E6F-A03F-18BC4792B6BD}" dt="2020-12-11T10:23:13.295" v="857" actId="20577"/>
          <ac:spMkLst>
            <pc:docMk/>
            <pc:sldMk cId="3585432975" sldId="274"/>
            <ac:spMk id="3" creationId="{25D19DC1-D1F5-4EB9-926A-BEEC15E2E852}"/>
          </ac:spMkLst>
        </pc:spChg>
      </pc:sldChg>
      <pc:sldChg chg="modSp add mod modAnim modNotesTx">
        <pc:chgData name="Dung Tran" userId="a6fd34c6-0cfe-45ac-b353-c32231e893ec" providerId="ADAL" clId="{FB211FD2-8A8A-4E6F-A03F-18BC4792B6BD}" dt="2020-12-14T10:33:34.405" v="12049" actId="13926"/>
        <pc:sldMkLst>
          <pc:docMk/>
          <pc:sldMk cId="3467845597" sldId="275"/>
        </pc:sldMkLst>
        <pc:spChg chg="mod">
          <ac:chgData name="Dung Tran" userId="a6fd34c6-0cfe-45ac-b353-c32231e893ec" providerId="ADAL" clId="{FB211FD2-8A8A-4E6F-A03F-18BC4792B6BD}" dt="2020-12-14T10:33:34.405" v="12049" actId="13926"/>
          <ac:spMkLst>
            <pc:docMk/>
            <pc:sldMk cId="3467845597" sldId="275"/>
            <ac:spMk id="7" creationId="{9FC4B15D-A8BF-422F-84E1-6E90FD2D7E70}"/>
          </ac:spMkLst>
        </pc:spChg>
      </pc:sldChg>
      <pc:sldChg chg="addSp modSp add mod modAnim modNotesTx">
        <pc:chgData name="Dung Tran" userId="a6fd34c6-0cfe-45ac-b353-c32231e893ec" providerId="ADAL" clId="{FB211FD2-8A8A-4E6F-A03F-18BC4792B6BD}" dt="2020-12-14T10:34:19.371" v="12051"/>
        <pc:sldMkLst>
          <pc:docMk/>
          <pc:sldMk cId="795958555" sldId="276"/>
        </pc:sldMkLst>
        <pc:spChg chg="mod">
          <ac:chgData name="Dung Tran" userId="a6fd34c6-0cfe-45ac-b353-c32231e893ec" providerId="ADAL" clId="{FB211FD2-8A8A-4E6F-A03F-18BC4792B6BD}" dt="2020-12-12T21:35:09.835" v="5089" actId="20577"/>
          <ac:spMkLst>
            <pc:docMk/>
            <pc:sldMk cId="795958555" sldId="276"/>
            <ac:spMk id="7" creationId="{9FC4B15D-A8BF-422F-84E1-6E90FD2D7E70}"/>
          </ac:spMkLst>
        </pc:spChg>
        <pc:graphicFrameChg chg="add mod modGraphic">
          <ac:chgData name="Dung Tran" userId="a6fd34c6-0cfe-45ac-b353-c32231e893ec" providerId="ADAL" clId="{FB211FD2-8A8A-4E6F-A03F-18BC4792B6BD}" dt="2020-12-12T21:44:10.757" v="5843" actId="1076"/>
          <ac:graphicFrameMkLst>
            <pc:docMk/>
            <pc:sldMk cId="795958555" sldId="276"/>
            <ac:graphicFrameMk id="3" creationId="{1C48C87A-6B20-4ECE-87BD-4BF8A07AF6A0}"/>
          </ac:graphicFrameMkLst>
        </pc:graphicFrameChg>
      </pc:sldChg>
      <pc:sldChg chg="delSp modSp add mod modNotesTx">
        <pc:chgData name="Dung Tran" userId="a6fd34c6-0cfe-45ac-b353-c32231e893ec" providerId="ADAL" clId="{FB211FD2-8A8A-4E6F-A03F-18BC4792B6BD}" dt="2020-12-14T10:35:11.126" v="12052" actId="20577"/>
        <pc:sldMkLst>
          <pc:docMk/>
          <pc:sldMk cId="466931042" sldId="277"/>
        </pc:sldMkLst>
        <pc:spChg chg="mod">
          <ac:chgData name="Dung Tran" userId="a6fd34c6-0cfe-45ac-b353-c32231e893ec" providerId="ADAL" clId="{FB211FD2-8A8A-4E6F-A03F-18BC4792B6BD}" dt="2020-12-12T21:45:33.303" v="5873" actId="20577"/>
          <ac:spMkLst>
            <pc:docMk/>
            <pc:sldMk cId="466931042" sldId="277"/>
            <ac:spMk id="2" creationId="{B36EF432-DD6F-4832-9E31-E63A0F46BABF}"/>
          </ac:spMkLst>
        </pc:spChg>
        <pc:spChg chg="mod">
          <ac:chgData name="Dung Tran" userId="a6fd34c6-0cfe-45ac-b353-c32231e893ec" providerId="ADAL" clId="{FB211FD2-8A8A-4E6F-A03F-18BC4792B6BD}" dt="2020-12-14T10:35:11.126" v="12052" actId="20577"/>
          <ac:spMkLst>
            <pc:docMk/>
            <pc:sldMk cId="466931042" sldId="277"/>
            <ac:spMk id="7" creationId="{9FC4B15D-A8BF-422F-84E1-6E90FD2D7E70}"/>
          </ac:spMkLst>
        </pc:spChg>
        <pc:graphicFrameChg chg="del">
          <ac:chgData name="Dung Tran" userId="a6fd34c6-0cfe-45ac-b353-c32231e893ec" providerId="ADAL" clId="{FB211FD2-8A8A-4E6F-A03F-18BC4792B6BD}" dt="2020-12-12T21:46:19.022" v="5946" actId="478"/>
          <ac:graphicFrameMkLst>
            <pc:docMk/>
            <pc:sldMk cId="466931042" sldId="277"/>
            <ac:graphicFrameMk id="3" creationId="{1C48C87A-6B20-4ECE-87BD-4BF8A07AF6A0}"/>
          </ac:graphicFrameMkLst>
        </pc:graphicFrameChg>
      </pc:sldChg>
      <pc:sldChg chg="modSp add mod modNotesTx">
        <pc:chgData name="Dung Tran" userId="a6fd34c6-0cfe-45ac-b353-c32231e893ec" providerId="ADAL" clId="{FB211FD2-8A8A-4E6F-A03F-18BC4792B6BD}" dt="2020-12-12T21:55:11.294" v="6260" actId="6549"/>
        <pc:sldMkLst>
          <pc:docMk/>
          <pc:sldMk cId="2535386970" sldId="278"/>
        </pc:sldMkLst>
        <pc:spChg chg="mod">
          <ac:chgData name="Dung Tran" userId="a6fd34c6-0cfe-45ac-b353-c32231e893ec" providerId="ADAL" clId="{FB211FD2-8A8A-4E6F-A03F-18BC4792B6BD}" dt="2020-12-12T21:51:04.484" v="6209" actId="20577"/>
          <ac:spMkLst>
            <pc:docMk/>
            <pc:sldMk cId="2535386970" sldId="278"/>
            <ac:spMk id="2" creationId="{B36EF432-DD6F-4832-9E31-E63A0F46BABF}"/>
          </ac:spMkLst>
        </pc:spChg>
        <pc:spChg chg="mod">
          <ac:chgData name="Dung Tran" userId="a6fd34c6-0cfe-45ac-b353-c32231e893ec" providerId="ADAL" clId="{FB211FD2-8A8A-4E6F-A03F-18BC4792B6BD}" dt="2020-12-12T21:55:02.582" v="6259" actId="1076"/>
          <ac:spMkLst>
            <pc:docMk/>
            <pc:sldMk cId="2535386970" sldId="278"/>
            <ac:spMk id="7" creationId="{9FC4B15D-A8BF-422F-84E1-6E90FD2D7E70}"/>
          </ac:spMkLst>
        </pc:spChg>
      </pc:sldChg>
    </pc:docChg>
  </pc:docChgLst>
  <pc:docChgLst>
    <pc:chgData name="Dung Tran" userId="a6fd34c6-0cfe-45ac-b353-c32231e893ec" providerId="ADAL" clId="{DDD4967B-8000-4273-B0CD-0A578A5255CA}"/>
    <pc:docChg chg="undo custSel addSld delSld modSld sldOrd">
      <pc:chgData name="Dung Tran" userId="a6fd34c6-0cfe-45ac-b353-c32231e893ec" providerId="ADAL" clId="{DDD4967B-8000-4273-B0CD-0A578A5255CA}" dt="2021-05-19T05:03:50.945" v="9950" actId="20577"/>
      <pc:docMkLst>
        <pc:docMk/>
      </pc:docMkLst>
      <pc:sldChg chg="del">
        <pc:chgData name="Dung Tran" userId="a6fd34c6-0cfe-45ac-b353-c32231e893ec" providerId="ADAL" clId="{DDD4967B-8000-4273-B0CD-0A578A5255CA}" dt="2021-05-18T19:05:28.019" v="7242" actId="47"/>
        <pc:sldMkLst>
          <pc:docMk/>
          <pc:sldMk cId="2875176300" sldId="263"/>
        </pc:sldMkLst>
      </pc:sldChg>
      <pc:sldChg chg="modNotesTx">
        <pc:chgData name="Dung Tran" userId="a6fd34c6-0cfe-45ac-b353-c32231e893ec" providerId="ADAL" clId="{DDD4967B-8000-4273-B0CD-0A578A5255CA}" dt="2021-05-18T19:05:19.598" v="7240" actId="20577"/>
        <pc:sldMkLst>
          <pc:docMk/>
          <pc:sldMk cId="848797054" sldId="271"/>
        </pc:sldMkLst>
      </pc:sldChg>
      <pc:sldChg chg="modSp mod">
        <pc:chgData name="Dung Tran" userId="a6fd34c6-0cfe-45ac-b353-c32231e893ec" providerId="ADAL" clId="{DDD4967B-8000-4273-B0CD-0A578A5255CA}" dt="2021-05-18T17:22:13.724" v="6127" actId="20577"/>
        <pc:sldMkLst>
          <pc:docMk/>
          <pc:sldMk cId="3884071334" sldId="273"/>
        </pc:sldMkLst>
        <pc:spChg chg="mod">
          <ac:chgData name="Dung Tran" userId="a6fd34c6-0cfe-45ac-b353-c32231e893ec" providerId="ADAL" clId="{DDD4967B-8000-4273-B0CD-0A578A5255CA}" dt="2021-05-18T17:22:13.724" v="6127" actId="20577"/>
          <ac:spMkLst>
            <pc:docMk/>
            <pc:sldMk cId="3884071334" sldId="273"/>
            <ac:spMk id="4" creationId="{B1D1C954-F802-48E6-A8B7-F983479A89DD}"/>
          </ac:spMkLst>
        </pc:spChg>
      </pc:sldChg>
      <pc:sldChg chg="del">
        <pc:chgData name="Dung Tran" userId="a6fd34c6-0cfe-45ac-b353-c32231e893ec" providerId="ADAL" clId="{DDD4967B-8000-4273-B0CD-0A578A5255CA}" dt="2021-05-18T16:40:35.573" v="3779" actId="47"/>
        <pc:sldMkLst>
          <pc:docMk/>
          <pc:sldMk cId="795958555" sldId="276"/>
        </pc:sldMkLst>
      </pc:sldChg>
      <pc:sldChg chg="modSp mod">
        <pc:chgData name="Dung Tran" userId="a6fd34c6-0cfe-45ac-b353-c32231e893ec" providerId="ADAL" clId="{DDD4967B-8000-4273-B0CD-0A578A5255CA}" dt="2021-05-18T17:23:22.047" v="6146" actId="20577"/>
        <pc:sldMkLst>
          <pc:docMk/>
          <pc:sldMk cId="2535386970" sldId="278"/>
        </pc:sldMkLst>
        <pc:spChg chg="mod">
          <ac:chgData name="Dung Tran" userId="a6fd34c6-0cfe-45ac-b353-c32231e893ec" providerId="ADAL" clId="{DDD4967B-8000-4273-B0CD-0A578A5255CA}" dt="2021-05-18T17:23:22.047" v="6146" actId="20577"/>
          <ac:spMkLst>
            <pc:docMk/>
            <pc:sldMk cId="2535386970" sldId="278"/>
            <ac:spMk id="7" creationId="{9FC4B15D-A8BF-422F-84E1-6E90FD2D7E70}"/>
          </ac:spMkLst>
        </pc:spChg>
      </pc:sldChg>
      <pc:sldChg chg="modSp mod">
        <pc:chgData name="Dung Tran" userId="a6fd34c6-0cfe-45ac-b353-c32231e893ec" providerId="ADAL" clId="{DDD4967B-8000-4273-B0CD-0A578A5255CA}" dt="2021-05-18T17:22:28.343" v="6129" actId="20577"/>
        <pc:sldMkLst>
          <pc:docMk/>
          <pc:sldMk cId="861965348" sldId="280"/>
        </pc:sldMkLst>
        <pc:spChg chg="mod">
          <ac:chgData name="Dung Tran" userId="a6fd34c6-0cfe-45ac-b353-c32231e893ec" providerId="ADAL" clId="{DDD4967B-8000-4273-B0CD-0A578A5255CA}" dt="2021-05-18T17:22:28.343" v="6129" actId="20577"/>
          <ac:spMkLst>
            <pc:docMk/>
            <pc:sldMk cId="861965348" sldId="280"/>
            <ac:spMk id="4" creationId="{B1D1C954-F802-48E6-A8B7-F983479A89DD}"/>
          </ac:spMkLst>
        </pc:spChg>
      </pc:sldChg>
      <pc:sldChg chg="modSp del mod">
        <pc:chgData name="Dung Tran" userId="a6fd34c6-0cfe-45ac-b353-c32231e893ec" providerId="ADAL" clId="{DDD4967B-8000-4273-B0CD-0A578A5255CA}" dt="2021-05-18T19:05:26.147" v="7241" actId="47"/>
        <pc:sldMkLst>
          <pc:docMk/>
          <pc:sldMk cId="2380612483" sldId="281"/>
        </pc:sldMkLst>
        <pc:spChg chg="mod">
          <ac:chgData name="Dung Tran" userId="a6fd34c6-0cfe-45ac-b353-c32231e893ec" providerId="ADAL" clId="{DDD4967B-8000-4273-B0CD-0A578A5255CA}" dt="2021-05-18T17:22:34.436" v="6131" actId="20577"/>
          <ac:spMkLst>
            <pc:docMk/>
            <pc:sldMk cId="2380612483" sldId="281"/>
            <ac:spMk id="4" creationId="{B1D1C954-F802-48E6-A8B7-F983479A89DD}"/>
          </ac:spMkLst>
        </pc:spChg>
      </pc:sldChg>
      <pc:sldChg chg="addSp modSp mod modAnim">
        <pc:chgData name="Dung Tran" userId="a6fd34c6-0cfe-45ac-b353-c32231e893ec" providerId="ADAL" clId="{DDD4967B-8000-4273-B0CD-0A578A5255CA}" dt="2021-05-19T05:03:50.945" v="9950" actId="20577"/>
        <pc:sldMkLst>
          <pc:docMk/>
          <pc:sldMk cId="3544429997" sldId="282"/>
        </pc:sldMkLst>
        <pc:spChg chg="add mod">
          <ac:chgData name="Dung Tran" userId="a6fd34c6-0cfe-45ac-b353-c32231e893ec" providerId="ADAL" clId="{DDD4967B-8000-4273-B0CD-0A578A5255CA}" dt="2021-05-19T05:03:50.945" v="9950" actId="20577"/>
          <ac:spMkLst>
            <pc:docMk/>
            <pc:sldMk cId="3544429997" sldId="282"/>
            <ac:spMk id="4" creationId="{4ABD8953-D5B3-4F58-B227-EBCFCC60384B}"/>
          </ac:spMkLst>
        </pc:spChg>
        <pc:spChg chg="mod">
          <ac:chgData name="Dung Tran" userId="a6fd34c6-0cfe-45ac-b353-c32231e893ec" providerId="ADAL" clId="{DDD4967B-8000-4273-B0CD-0A578A5255CA}" dt="2021-05-18T17:37:53.832" v="7029" actId="1076"/>
          <ac:spMkLst>
            <pc:docMk/>
            <pc:sldMk cId="3544429997" sldId="282"/>
            <ac:spMk id="5" creationId="{5F8B3447-F76F-4152-9A67-A2A90E544733}"/>
          </ac:spMkLst>
        </pc:spChg>
      </pc:sldChg>
      <pc:sldChg chg="addSp modSp del mod">
        <pc:chgData name="Dung Tran" userId="a6fd34c6-0cfe-45ac-b353-c32231e893ec" providerId="ADAL" clId="{DDD4967B-8000-4273-B0CD-0A578A5255CA}" dt="2021-05-17T19:55:59.754" v="669" actId="47"/>
        <pc:sldMkLst>
          <pc:docMk/>
          <pc:sldMk cId="2842183357" sldId="283"/>
        </pc:sldMkLst>
        <pc:spChg chg="mod">
          <ac:chgData name="Dung Tran" userId="a6fd34c6-0cfe-45ac-b353-c32231e893ec" providerId="ADAL" clId="{DDD4967B-8000-4273-B0CD-0A578A5255CA}" dt="2021-05-17T19:38:21.674" v="0" actId="14100"/>
          <ac:spMkLst>
            <pc:docMk/>
            <pc:sldMk cId="2842183357" sldId="283"/>
            <ac:spMk id="7" creationId="{9FC4B15D-A8BF-422F-84E1-6E90FD2D7E70}"/>
          </ac:spMkLst>
        </pc:spChg>
        <pc:graphicFrameChg chg="add mod modGraphic">
          <ac:chgData name="Dung Tran" userId="a6fd34c6-0cfe-45ac-b353-c32231e893ec" providerId="ADAL" clId="{DDD4967B-8000-4273-B0CD-0A578A5255CA}" dt="2021-05-17T19:45:02.858" v="210" actId="20577"/>
          <ac:graphicFrameMkLst>
            <pc:docMk/>
            <pc:sldMk cId="2842183357" sldId="283"/>
            <ac:graphicFrameMk id="3" creationId="{AE107DDD-2AED-4A21-AFDD-060863A9D688}"/>
          </ac:graphicFrameMkLst>
        </pc:graphicFrameChg>
      </pc:sldChg>
      <pc:sldChg chg="addSp delSp modSp new mod modTransition modClrScheme chgLayout">
        <pc:chgData name="Dung Tran" userId="a6fd34c6-0cfe-45ac-b353-c32231e893ec" providerId="ADAL" clId="{DDD4967B-8000-4273-B0CD-0A578A5255CA}" dt="2021-05-17T20:21:44.233" v="1423" actId="13926"/>
        <pc:sldMkLst>
          <pc:docMk/>
          <pc:sldMk cId="300820127" sldId="284"/>
        </pc:sldMkLst>
        <pc:spChg chg="del">
          <ac:chgData name="Dung Tran" userId="a6fd34c6-0cfe-45ac-b353-c32231e893ec" providerId="ADAL" clId="{DDD4967B-8000-4273-B0CD-0A578A5255CA}" dt="2021-05-17T19:45:33.948" v="212" actId="700"/>
          <ac:spMkLst>
            <pc:docMk/>
            <pc:sldMk cId="300820127" sldId="284"/>
            <ac:spMk id="2" creationId="{707E1804-D772-443F-A754-14BA5D3976AB}"/>
          </ac:spMkLst>
        </pc:spChg>
        <pc:spChg chg="del">
          <ac:chgData name="Dung Tran" userId="a6fd34c6-0cfe-45ac-b353-c32231e893ec" providerId="ADAL" clId="{DDD4967B-8000-4273-B0CD-0A578A5255CA}" dt="2021-05-17T19:45:33.948" v="212" actId="700"/>
          <ac:spMkLst>
            <pc:docMk/>
            <pc:sldMk cId="300820127" sldId="284"/>
            <ac:spMk id="3" creationId="{A768C845-5877-498F-B6AD-BD4EE9D0CD5A}"/>
          </ac:spMkLst>
        </pc:spChg>
        <pc:spChg chg="add mod">
          <ac:chgData name="Dung Tran" userId="a6fd34c6-0cfe-45ac-b353-c32231e893ec" providerId="ADAL" clId="{DDD4967B-8000-4273-B0CD-0A578A5255CA}" dt="2021-05-17T19:55:26.091" v="661" actId="1076"/>
          <ac:spMkLst>
            <pc:docMk/>
            <pc:sldMk cId="300820127" sldId="284"/>
            <ac:spMk id="4" creationId="{18CEFAD9-CBB3-499B-B7A9-3C7AE24E544F}"/>
          </ac:spMkLst>
        </pc:spChg>
        <pc:graphicFrameChg chg="add mod modGraphic">
          <ac:chgData name="Dung Tran" userId="a6fd34c6-0cfe-45ac-b353-c32231e893ec" providerId="ADAL" clId="{DDD4967B-8000-4273-B0CD-0A578A5255CA}" dt="2021-05-17T20:21:44.233" v="1423" actId="13926"/>
          <ac:graphicFrameMkLst>
            <pc:docMk/>
            <pc:sldMk cId="300820127" sldId="284"/>
            <ac:graphicFrameMk id="5" creationId="{8F8D0A4A-5BC1-498A-89DB-A268939B4D59}"/>
          </ac:graphicFrameMkLst>
        </pc:graphicFrameChg>
      </pc:sldChg>
      <pc:sldChg chg="modSp add mod modTransition">
        <pc:chgData name="Dung Tran" userId="a6fd34c6-0cfe-45ac-b353-c32231e893ec" providerId="ADAL" clId="{DDD4967B-8000-4273-B0CD-0A578A5255CA}" dt="2021-05-17T20:23:07.754" v="1431" actId="13926"/>
        <pc:sldMkLst>
          <pc:docMk/>
          <pc:sldMk cId="1522127534" sldId="285"/>
        </pc:sldMkLst>
        <pc:spChg chg="mod">
          <ac:chgData name="Dung Tran" userId="a6fd34c6-0cfe-45ac-b353-c32231e893ec" providerId="ADAL" clId="{DDD4967B-8000-4273-B0CD-0A578A5255CA}" dt="2021-05-17T19:56:05.949" v="671" actId="20577"/>
          <ac:spMkLst>
            <pc:docMk/>
            <pc:sldMk cId="1522127534" sldId="285"/>
            <ac:spMk id="4" creationId="{18CEFAD9-CBB3-499B-B7A9-3C7AE24E544F}"/>
          </ac:spMkLst>
        </pc:spChg>
        <pc:graphicFrameChg chg="mod modGraphic">
          <ac:chgData name="Dung Tran" userId="a6fd34c6-0cfe-45ac-b353-c32231e893ec" providerId="ADAL" clId="{DDD4967B-8000-4273-B0CD-0A578A5255CA}" dt="2021-05-17T20:23:07.754" v="1431" actId="13926"/>
          <ac:graphicFrameMkLst>
            <pc:docMk/>
            <pc:sldMk cId="1522127534" sldId="285"/>
            <ac:graphicFrameMk id="5" creationId="{8F8D0A4A-5BC1-498A-89DB-A268939B4D59}"/>
          </ac:graphicFrameMkLst>
        </pc:graphicFrameChg>
      </pc:sldChg>
      <pc:sldChg chg="modSp add mod modTransition">
        <pc:chgData name="Dung Tran" userId="a6fd34c6-0cfe-45ac-b353-c32231e893ec" providerId="ADAL" clId="{DDD4967B-8000-4273-B0CD-0A578A5255CA}" dt="2021-05-17T20:18:04.189" v="1383"/>
        <pc:sldMkLst>
          <pc:docMk/>
          <pc:sldMk cId="806560921" sldId="286"/>
        </pc:sldMkLst>
        <pc:spChg chg="mod">
          <ac:chgData name="Dung Tran" userId="a6fd34c6-0cfe-45ac-b353-c32231e893ec" providerId="ADAL" clId="{DDD4967B-8000-4273-B0CD-0A578A5255CA}" dt="2021-05-17T20:00:34.852" v="892" actId="20577"/>
          <ac:spMkLst>
            <pc:docMk/>
            <pc:sldMk cId="806560921" sldId="286"/>
            <ac:spMk id="4" creationId="{18CEFAD9-CBB3-499B-B7A9-3C7AE24E544F}"/>
          </ac:spMkLst>
        </pc:spChg>
        <pc:graphicFrameChg chg="mod modGraphic">
          <ac:chgData name="Dung Tran" userId="a6fd34c6-0cfe-45ac-b353-c32231e893ec" providerId="ADAL" clId="{DDD4967B-8000-4273-B0CD-0A578A5255CA}" dt="2021-05-17T20:17:36.743" v="1380" actId="20577"/>
          <ac:graphicFrameMkLst>
            <pc:docMk/>
            <pc:sldMk cId="806560921" sldId="286"/>
            <ac:graphicFrameMk id="5" creationId="{8F8D0A4A-5BC1-498A-89DB-A268939B4D59}"/>
          </ac:graphicFrameMkLst>
        </pc:graphicFrameChg>
      </pc:sldChg>
      <pc:sldChg chg="modSp mod modNotesTx">
        <pc:chgData name="Dung Tran" userId="a6fd34c6-0cfe-45ac-b353-c32231e893ec" providerId="ADAL" clId="{DDD4967B-8000-4273-B0CD-0A578A5255CA}" dt="2021-05-18T19:24:56.122" v="7243" actId="20577"/>
        <pc:sldMkLst>
          <pc:docMk/>
          <pc:sldMk cId="1652019348" sldId="287"/>
        </pc:sldMkLst>
        <pc:spChg chg="mod">
          <ac:chgData name="Dung Tran" userId="a6fd34c6-0cfe-45ac-b353-c32231e893ec" providerId="ADAL" clId="{DDD4967B-8000-4273-B0CD-0A578A5255CA}" dt="2021-05-17T20:18:40.890" v="1407" actId="20577"/>
          <ac:spMkLst>
            <pc:docMk/>
            <pc:sldMk cId="1652019348" sldId="287"/>
            <ac:spMk id="2" creationId="{B36EF432-DD6F-4832-9E31-E63A0F46BABF}"/>
          </ac:spMkLst>
        </pc:spChg>
        <pc:spChg chg="mod">
          <ac:chgData name="Dung Tran" userId="a6fd34c6-0cfe-45ac-b353-c32231e893ec" providerId="ADAL" clId="{DDD4967B-8000-4273-B0CD-0A578A5255CA}" dt="2021-05-17T20:24:56.759" v="1450" actId="1076"/>
          <ac:spMkLst>
            <pc:docMk/>
            <pc:sldMk cId="1652019348" sldId="287"/>
            <ac:spMk id="7" creationId="{9FC4B15D-A8BF-422F-84E1-6E90FD2D7E70}"/>
          </ac:spMkLst>
        </pc:spChg>
      </pc:sldChg>
      <pc:sldChg chg="modSp mod modAnim modNotesTx">
        <pc:chgData name="Dung Tran" userId="a6fd34c6-0cfe-45ac-b353-c32231e893ec" providerId="ADAL" clId="{DDD4967B-8000-4273-B0CD-0A578A5255CA}" dt="2021-05-18T19:38:46.822" v="8368" actId="20577"/>
        <pc:sldMkLst>
          <pc:docMk/>
          <pc:sldMk cId="1285562159" sldId="288"/>
        </pc:sldMkLst>
        <pc:spChg chg="mod">
          <ac:chgData name="Dung Tran" userId="a6fd34c6-0cfe-45ac-b353-c32231e893ec" providerId="ADAL" clId="{DDD4967B-8000-4273-B0CD-0A578A5255CA}" dt="2021-05-17T20:26:14.800" v="1488" actId="14100"/>
          <ac:spMkLst>
            <pc:docMk/>
            <pc:sldMk cId="1285562159" sldId="288"/>
            <ac:spMk id="4" creationId="{18CEFAD9-CBB3-499B-B7A9-3C7AE24E544F}"/>
          </ac:spMkLst>
        </pc:spChg>
        <pc:graphicFrameChg chg="mod modGraphic">
          <ac:chgData name="Dung Tran" userId="a6fd34c6-0cfe-45ac-b353-c32231e893ec" providerId="ADAL" clId="{DDD4967B-8000-4273-B0CD-0A578A5255CA}" dt="2021-05-18T19:38:44.333" v="8367" actId="13926"/>
          <ac:graphicFrameMkLst>
            <pc:docMk/>
            <pc:sldMk cId="1285562159" sldId="288"/>
            <ac:graphicFrameMk id="5" creationId="{8F8D0A4A-5BC1-498A-89DB-A268939B4D59}"/>
          </ac:graphicFrameMkLst>
        </pc:graphicFrameChg>
      </pc:sldChg>
      <pc:sldChg chg="modSp add mod ord modNotesTx">
        <pc:chgData name="Dung Tran" userId="a6fd34c6-0cfe-45ac-b353-c32231e893ec" providerId="ADAL" clId="{DDD4967B-8000-4273-B0CD-0A578A5255CA}" dt="2021-05-18T20:17:59.406" v="9432" actId="13926"/>
        <pc:sldMkLst>
          <pc:docMk/>
          <pc:sldMk cId="388117279" sldId="289"/>
        </pc:sldMkLst>
        <pc:spChg chg="mod">
          <ac:chgData name="Dung Tran" userId="a6fd34c6-0cfe-45ac-b353-c32231e893ec" providerId="ADAL" clId="{DDD4967B-8000-4273-B0CD-0A578A5255CA}" dt="2021-05-18T15:56:40.686" v="2604" actId="20577"/>
          <ac:spMkLst>
            <pc:docMk/>
            <pc:sldMk cId="388117279" sldId="289"/>
            <ac:spMk id="4" creationId="{18CEFAD9-CBB3-499B-B7A9-3C7AE24E544F}"/>
          </ac:spMkLst>
        </pc:spChg>
        <pc:graphicFrameChg chg="mod modGraphic">
          <ac:chgData name="Dung Tran" userId="a6fd34c6-0cfe-45ac-b353-c32231e893ec" providerId="ADAL" clId="{DDD4967B-8000-4273-B0CD-0A578A5255CA}" dt="2021-05-18T20:17:59.406" v="9432" actId="13926"/>
          <ac:graphicFrameMkLst>
            <pc:docMk/>
            <pc:sldMk cId="388117279" sldId="289"/>
            <ac:graphicFrameMk id="5" creationId="{8F8D0A4A-5BC1-498A-89DB-A268939B4D59}"/>
          </ac:graphicFrameMkLst>
        </pc:graphicFrameChg>
      </pc:sldChg>
      <pc:sldChg chg="modSp add mod modNotesTx">
        <pc:chgData name="Dung Tran" userId="a6fd34c6-0cfe-45ac-b353-c32231e893ec" providerId="ADAL" clId="{DDD4967B-8000-4273-B0CD-0A578A5255CA}" dt="2021-05-18T19:57:49.558" v="8927" actId="13926"/>
        <pc:sldMkLst>
          <pc:docMk/>
          <pc:sldMk cId="1262603246" sldId="290"/>
        </pc:sldMkLst>
        <pc:spChg chg="mod">
          <ac:chgData name="Dung Tran" userId="a6fd34c6-0cfe-45ac-b353-c32231e893ec" providerId="ADAL" clId="{DDD4967B-8000-4273-B0CD-0A578A5255CA}" dt="2021-05-18T15:57:21.625" v="2645" actId="20577"/>
          <ac:spMkLst>
            <pc:docMk/>
            <pc:sldMk cId="1262603246" sldId="290"/>
            <ac:spMk id="4" creationId="{18CEFAD9-CBB3-499B-B7A9-3C7AE24E544F}"/>
          </ac:spMkLst>
        </pc:spChg>
        <pc:graphicFrameChg chg="mod modGraphic">
          <ac:chgData name="Dung Tran" userId="a6fd34c6-0cfe-45ac-b353-c32231e893ec" providerId="ADAL" clId="{DDD4967B-8000-4273-B0CD-0A578A5255CA}" dt="2021-05-18T19:57:49.558" v="8927" actId="13926"/>
          <ac:graphicFrameMkLst>
            <pc:docMk/>
            <pc:sldMk cId="1262603246" sldId="290"/>
            <ac:graphicFrameMk id="5" creationId="{8F8D0A4A-5BC1-498A-89DB-A268939B4D59}"/>
          </ac:graphicFrameMkLst>
        </pc:graphicFrameChg>
      </pc:sldChg>
      <pc:sldChg chg="modSp add mod modNotesTx">
        <pc:chgData name="Dung Tran" userId="a6fd34c6-0cfe-45ac-b353-c32231e893ec" providerId="ADAL" clId="{DDD4967B-8000-4273-B0CD-0A578A5255CA}" dt="2021-05-18T20:29:06.456" v="9768" actId="113"/>
        <pc:sldMkLst>
          <pc:docMk/>
          <pc:sldMk cId="2968553166" sldId="291"/>
        </pc:sldMkLst>
        <pc:graphicFrameChg chg="mod modGraphic">
          <ac:chgData name="Dung Tran" userId="a6fd34c6-0cfe-45ac-b353-c32231e893ec" providerId="ADAL" clId="{DDD4967B-8000-4273-B0CD-0A578A5255CA}" dt="2021-05-18T20:26:22.077" v="9671" actId="13926"/>
          <ac:graphicFrameMkLst>
            <pc:docMk/>
            <pc:sldMk cId="2968553166" sldId="291"/>
            <ac:graphicFrameMk id="5" creationId="{8F8D0A4A-5BC1-498A-89DB-A268939B4D59}"/>
          </ac:graphicFrameMkLst>
        </pc:graphicFrameChg>
      </pc:sldChg>
      <pc:sldChg chg="modSp add mod">
        <pc:chgData name="Dung Tran" userId="a6fd34c6-0cfe-45ac-b353-c32231e893ec" providerId="ADAL" clId="{DDD4967B-8000-4273-B0CD-0A578A5255CA}" dt="2021-05-18T16:34:09.148" v="3701" actId="14100"/>
        <pc:sldMkLst>
          <pc:docMk/>
          <pc:sldMk cId="2515897457" sldId="292"/>
        </pc:sldMkLst>
        <pc:spChg chg="mod">
          <ac:chgData name="Dung Tran" userId="a6fd34c6-0cfe-45ac-b353-c32231e893ec" providerId="ADAL" clId="{DDD4967B-8000-4273-B0CD-0A578A5255CA}" dt="2021-05-18T16:09:26.696" v="2916" actId="1076"/>
          <ac:spMkLst>
            <pc:docMk/>
            <pc:sldMk cId="2515897457" sldId="292"/>
            <ac:spMk id="4" creationId="{18CEFAD9-CBB3-499B-B7A9-3C7AE24E544F}"/>
          </ac:spMkLst>
        </pc:spChg>
        <pc:graphicFrameChg chg="mod modGraphic">
          <ac:chgData name="Dung Tran" userId="a6fd34c6-0cfe-45ac-b353-c32231e893ec" providerId="ADAL" clId="{DDD4967B-8000-4273-B0CD-0A578A5255CA}" dt="2021-05-18T16:34:09.148" v="3701" actId="14100"/>
          <ac:graphicFrameMkLst>
            <pc:docMk/>
            <pc:sldMk cId="2515897457" sldId="292"/>
            <ac:graphicFrameMk id="5" creationId="{8F8D0A4A-5BC1-498A-89DB-A268939B4D59}"/>
          </ac:graphicFrameMkLst>
        </pc:graphicFrameChg>
      </pc:sldChg>
      <pc:sldChg chg="add del">
        <pc:chgData name="Dung Tran" userId="a6fd34c6-0cfe-45ac-b353-c32231e893ec" providerId="ADAL" clId="{DDD4967B-8000-4273-B0CD-0A578A5255CA}" dt="2021-05-18T16:02:59.061" v="2717" actId="47"/>
        <pc:sldMkLst>
          <pc:docMk/>
          <pc:sldMk cId="3199244595" sldId="292"/>
        </pc:sldMkLst>
      </pc:sldChg>
      <pc:sldChg chg="addSp delSp modSp add mod modNotesTx">
        <pc:chgData name="Dung Tran" userId="a6fd34c6-0cfe-45ac-b353-c32231e893ec" providerId="ADAL" clId="{DDD4967B-8000-4273-B0CD-0A578A5255CA}" dt="2021-05-18T20:39:01.332" v="9945" actId="13926"/>
        <pc:sldMkLst>
          <pc:docMk/>
          <pc:sldMk cId="1967944785" sldId="293"/>
        </pc:sldMkLst>
        <pc:spChg chg="mod">
          <ac:chgData name="Dung Tran" userId="a6fd34c6-0cfe-45ac-b353-c32231e893ec" providerId="ADAL" clId="{DDD4967B-8000-4273-B0CD-0A578A5255CA}" dt="2021-05-18T16:34:59.995" v="3725" actId="20577"/>
          <ac:spMkLst>
            <pc:docMk/>
            <pc:sldMk cId="1967944785" sldId="293"/>
            <ac:spMk id="4" creationId="{18CEFAD9-CBB3-499B-B7A9-3C7AE24E544F}"/>
          </ac:spMkLst>
        </pc:spChg>
        <pc:graphicFrameChg chg="add mod modGraphic">
          <ac:chgData name="Dung Tran" userId="a6fd34c6-0cfe-45ac-b353-c32231e893ec" providerId="ADAL" clId="{DDD4967B-8000-4273-B0CD-0A578A5255CA}" dt="2021-05-18T20:39:01.332" v="9945" actId="13926"/>
          <ac:graphicFrameMkLst>
            <pc:docMk/>
            <pc:sldMk cId="1967944785" sldId="293"/>
            <ac:graphicFrameMk id="2" creationId="{7580E9A3-5963-4243-BDF9-6D54423D206E}"/>
          </ac:graphicFrameMkLst>
        </pc:graphicFrameChg>
        <pc:graphicFrameChg chg="del mod modGraphic">
          <ac:chgData name="Dung Tran" userId="a6fd34c6-0cfe-45ac-b353-c32231e893ec" providerId="ADAL" clId="{DDD4967B-8000-4273-B0CD-0A578A5255CA}" dt="2021-05-18T16:35:18.442" v="3729" actId="478"/>
          <ac:graphicFrameMkLst>
            <pc:docMk/>
            <pc:sldMk cId="1967944785" sldId="293"/>
            <ac:graphicFrameMk id="5" creationId="{8F8D0A4A-5BC1-498A-89DB-A268939B4D59}"/>
          </ac:graphicFrameMkLst>
        </pc:graphicFrameChg>
      </pc:sldChg>
      <pc:sldChg chg="addSp delSp modSp del mod setBg">
        <pc:chgData name="Dung Tran" userId="a6fd34c6-0cfe-45ac-b353-c32231e893ec" providerId="ADAL" clId="{DDD4967B-8000-4273-B0CD-0A578A5255CA}" dt="2021-05-18T17:03:38.749" v="4717" actId="47"/>
        <pc:sldMkLst>
          <pc:docMk/>
          <pc:sldMk cId="2860439709" sldId="294"/>
        </pc:sldMkLst>
        <pc:spChg chg="del mod">
          <ac:chgData name="Dung Tran" userId="a6fd34c6-0cfe-45ac-b353-c32231e893ec" providerId="ADAL" clId="{DDD4967B-8000-4273-B0CD-0A578A5255CA}" dt="2021-05-18T16:56:58.086" v="4387" actId="478"/>
          <ac:spMkLst>
            <pc:docMk/>
            <pc:sldMk cId="2860439709" sldId="294"/>
            <ac:spMk id="2" creationId="{B36EF432-DD6F-4832-9E31-E63A0F46BABF}"/>
          </ac:spMkLst>
        </pc:spChg>
        <pc:spChg chg="add del mod">
          <ac:chgData name="Dung Tran" userId="a6fd34c6-0cfe-45ac-b353-c32231e893ec" providerId="ADAL" clId="{DDD4967B-8000-4273-B0CD-0A578A5255CA}" dt="2021-05-18T16:57:00.427" v="4388" actId="478"/>
          <ac:spMkLst>
            <pc:docMk/>
            <pc:sldMk cId="2860439709" sldId="294"/>
            <ac:spMk id="5" creationId="{ABB9A947-6306-42E2-97AA-A85A5A496072}"/>
          </ac:spMkLst>
        </pc:spChg>
        <pc:spChg chg="del mod">
          <ac:chgData name="Dung Tran" userId="a6fd34c6-0cfe-45ac-b353-c32231e893ec" providerId="ADAL" clId="{DDD4967B-8000-4273-B0CD-0A578A5255CA}" dt="2021-05-18T16:57:48.322" v="4395" actId="21"/>
          <ac:spMkLst>
            <pc:docMk/>
            <pc:sldMk cId="2860439709" sldId="294"/>
            <ac:spMk id="7" creationId="{9FC4B15D-A8BF-422F-84E1-6E90FD2D7E70}"/>
          </ac:spMkLst>
        </pc:spChg>
        <pc:spChg chg="add del">
          <ac:chgData name="Dung Tran" userId="a6fd34c6-0cfe-45ac-b353-c32231e893ec" providerId="ADAL" clId="{DDD4967B-8000-4273-B0CD-0A578A5255CA}" dt="2021-05-18T16:56:38.926" v="4379" actId="26606"/>
          <ac:spMkLst>
            <pc:docMk/>
            <pc:sldMk cId="2860439709" sldId="294"/>
            <ac:spMk id="9" creationId="{2C9A9DA9-7DC8-488B-A882-123947B0F3D9}"/>
          </ac:spMkLst>
        </pc:spChg>
        <pc:spChg chg="add del">
          <ac:chgData name="Dung Tran" userId="a6fd34c6-0cfe-45ac-b353-c32231e893ec" providerId="ADAL" clId="{DDD4967B-8000-4273-B0CD-0A578A5255CA}" dt="2021-05-18T16:56:38.926" v="4379" actId="26606"/>
          <ac:spMkLst>
            <pc:docMk/>
            <pc:sldMk cId="2860439709" sldId="294"/>
            <ac:spMk id="10" creationId="{57F6BDD4-E066-4008-8011-6CC31AEB4556}"/>
          </ac:spMkLst>
        </pc:spChg>
        <pc:spChg chg="add del">
          <ac:chgData name="Dung Tran" userId="a6fd34c6-0cfe-45ac-b353-c32231e893ec" providerId="ADAL" clId="{DDD4967B-8000-4273-B0CD-0A578A5255CA}" dt="2021-05-18T16:56:38.926" v="4379" actId="26606"/>
          <ac:spMkLst>
            <pc:docMk/>
            <pc:sldMk cId="2860439709" sldId="294"/>
            <ac:spMk id="11" creationId="{2711A8FB-68FC-45FC-B01E-38F809E2D439}"/>
          </ac:spMkLst>
        </pc:spChg>
        <pc:spChg chg="add del">
          <ac:chgData name="Dung Tran" userId="a6fd34c6-0cfe-45ac-b353-c32231e893ec" providerId="ADAL" clId="{DDD4967B-8000-4273-B0CD-0A578A5255CA}" dt="2021-05-18T16:44:42.254" v="3901" actId="26606"/>
          <ac:spMkLst>
            <pc:docMk/>
            <pc:sldMk cId="2860439709" sldId="294"/>
            <ac:spMk id="12" creationId="{2C9A9DA9-7DC8-488B-A882-123947B0F3D9}"/>
          </ac:spMkLst>
        </pc:spChg>
        <pc:spChg chg="add del">
          <ac:chgData name="Dung Tran" userId="a6fd34c6-0cfe-45ac-b353-c32231e893ec" providerId="ADAL" clId="{DDD4967B-8000-4273-B0CD-0A578A5255CA}" dt="2021-05-18T16:56:38.926" v="4379" actId="26606"/>
          <ac:spMkLst>
            <pc:docMk/>
            <pc:sldMk cId="2860439709" sldId="294"/>
            <ac:spMk id="13" creationId="{2A865FE3-5FC9-4049-87CF-30019C46C0F5}"/>
          </ac:spMkLst>
        </pc:spChg>
        <pc:spChg chg="add del">
          <ac:chgData name="Dung Tran" userId="a6fd34c6-0cfe-45ac-b353-c32231e893ec" providerId="ADAL" clId="{DDD4967B-8000-4273-B0CD-0A578A5255CA}" dt="2021-05-18T16:44:42.254" v="3901" actId="26606"/>
          <ac:spMkLst>
            <pc:docMk/>
            <pc:sldMk cId="2860439709" sldId="294"/>
            <ac:spMk id="14" creationId="{57F6BDD4-E066-4008-8011-6CC31AEB4556}"/>
          </ac:spMkLst>
        </pc:spChg>
        <pc:spChg chg="add del">
          <ac:chgData name="Dung Tran" userId="a6fd34c6-0cfe-45ac-b353-c32231e893ec" providerId="ADAL" clId="{DDD4967B-8000-4273-B0CD-0A578A5255CA}" dt="2021-05-18T16:56:42.484" v="4381" actId="26606"/>
          <ac:spMkLst>
            <pc:docMk/>
            <pc:sldMk cId="2860439709" sldId="294"/>
            <ac:spMk id="15" creationId="{2550BE34-C2B8-49B8-8519-67A8CAD51AE9}"/>
          </ac:spMkLst>
        </pc:spChg>
        <pc:spChg chg="add del">
          <ac:chgData name="Dung Tran" userId="a6fd34c6-0cfe-45ac-b353-c32231e893ec" providerId="ADAL" clId="{DDD4967B-8000-4273-B0CD-0A578A5255CA}" dt="2021-05-18T16:44:42.254" v="3901" actId="26606"/>
          <ac:spMkLst>
            <pc:docMk/>
            <pc:sldMk cId="2860439709" sldId="294"/>
            <ac:spMk id="16" creationId="{2711A8FB-68FC-45FC-B01E-38F809E2D439}"/>
          </ac:spMkLst>
        </pc:spChg>
        <pc:spChg chg="add del">
          <ac:chgData name="Dung Tran" userId="a6fd34c6-0cfe-45ac-b353-c32231e893ec" providerId="ADAL" clId="{DDD4967B-8000-4273-B0CD-0A578A5255CA}" dt="2021-05-18T16:56:42.484" v="4381" actId="26606"/>
          <ac:spMkLst>
            <pc:docMk/>
            <pc:sldMk cId="2860439709" sldId="294"/>
            <ac:spMk id="17" creationId="{A7457DD9-5A45-400A-AB4B-4B4EDECA25F1}"/>
          </ac:spMkLst>
        </pc:spChg>
        <pc:spChg chg="add del">
          <ac:chgData name="Dung Tran" userId="a6fd34c6-0cfe-45ac-b353-c32231e893ec" providerId="ADAL" clId="{DDD4967B-8000-4273-B0CD-0A578A5255CA}" dt="2021-05-18T16:44:42.254" v="3901" actId="26606"/>
          <ac:spMkLst>
            <pc:docMk/>
            <pc:sldMk cId="2860439709" sldId="294"/>
            <ac:spMk id="18" creationId="{2A865FE3-5FC9-4049-87CF-30019C46C0F5}"/>
          </ac:spMkLst>
        </pc:spChg>
        <pc:spChg chg="add del">
          <ac:chgData name="Dung Tran" userId="a6fd34c6-0cfe-45ac-b353-c32231e893ec" providerId="ADAL" clId="{DDD4967B-8000-4273-B0CD-0A578A5255CA}" dt="2021-05-18T16:56:42.484" v="4381" actId="26606"/>
          <ac:spMkLst>
            <pc:docMk/>
            <pc:sldMk cId="2860439709" sldId="294"/>
            <ac:spMk id="19" creationId="{441CF7D6-A660-431A-B0BB-140A0D5556B6}"/>
          </ac:spMkLst>
        </pc:spChg>
        <pc:spChg chg="add del">
          <ac:chgData name="Dung Tran" userId="a6fd34c6-0cfe-45ac-b353-c32231e893ec" providerId="ADAL" clId="{DDD4967B-8000-4273-B0CD-0A578A5255CA}" dt="2021-05-18T16:56:42.484" v="4381" actId="26606"/>
          <ac:spMkLst>
            <pc:docMk/>
            <pc:sldMk cId="2860439709" sldId="294"/>
            <ac:spMk id="20" creationId="{0570A85B-3810-4F95-97B0-CBF4CCDB381C}"/>
          </ac:spMkLst>
        </pc:spChg>
        <pc:spChg chg="add del">
          <ac:chgData name="Dung Tran" userId="a6fd34c6-0cfe-45ac-b353-c32231e893ec" providerId="ADAL" clId="{DDD4967B-8000-4273-B0CD-0A578A5255CA}" dt="2021-05-18T16:56:46.379" v="4383" actId="26606"/>
          <ac:spMkLst>
            <pc:docMk/>
            <pc:sldMk cId="2860439709" sldId="294"/>
            <ac:spMk id="22" creationId="{2C9A9DA9-7DC8-488B-A882-123947B0F3D9}"/>
          </ac:spMkLst>
        </pc:spChg>
        <pc:spChg chg="add del">
          <ac:chgData name="Dung Tran" userId="a6fd34c6-0cfe-45ac-b353-c32231e893ec" providerId="ADAL" clId="{DDD4967B-8000-4273-B0CD-0A578A5255CA}" dt="2021-05-18T16:56:46.379" v="4383" actId="26606"/>
          <ac:spMkLst>
            <pc:docMk/>
            <pc:sldMk cId="2860439709" sldId="294"/>
            <ac:spMk id="23" creationId="{57F6BDD4-E066-4008-8011-6CC31AEB4556}"/>
          </ac:spMkLst>
        </pc:spChg>
        <pc:spChg chg="add del">
          <ac:chgData name="Dung Tran" userId="a6fd34c6-0cfe-45ac-b353-c32231e893ec" providerId="ADAL" clId="{DDD4967B-8000-4273-B0CD-0A578A5255CA}" dt="2021-05-18T16:56:46.379" v="4383" actId="26606"/>
          <ac:spMkLst>
            <pc:docMk/>
            <pc:sldMk cId="2860439709" sldId="294"/>
            <ac:spMk id="24" creationId="{2711A8FB-68FC-45FC-B01E-38F809E2D439}"/>
          </ac:spMkLst>
        </pc:spChg>
        <pc:spChg chg="add del">
          <ac:chgData name="Dung Tran" userId="a6fd34c6-0cfe-45ac-b353-c32231e893ec" providerId="ADAL" clId="{DDD4967B-8000-4273-B0CD-0A578A5255CA}" dt="2021-05-18T16:56:46.379" v="4383" actId="26606"/>
          <ac:spMkLst>
            <pc:docMk/>
            <pc:sldMk cId="2860439709" sldId="294"/>
            <ac:spMk id="25" creationId="{2A865FE3-5FC9-4049-87CF-30019C46C0F5}"/>
          </ac:spMkLst>
        </pc:spChg>
        <pc:spChg chg="add del">
          <ac:chgData name="Dung Tran" userId="a6fd34c6-0cfe-45ac-b353-c32231e893ec" providerId="ADAL" clId="{DDD4967B-8000-4273-B0CD-0A578A5255CA}" dt="2021-05-18T16:56:50.872" v="4385" actId="26606"/>
          <ac:spMkLst>
            <pc:docMk/>
            <pc:sldMk cId="2860439709" sldId="294"/>
            <ac:spMk id="27" creationId="{2550BE34-C2B8-49B8-8519-67A8CAD51AE9}"/>
          </ac:spMkLst>
        </pc:spChg>
        <pc:spChg chg="add del">
          <ac:chgData name="Dung Tran" userId="a6fd34c6-0cfe-45ac-b353-c32231e893ec" providerId="ADAL" clId="{DDD4967B-8000-4273-B0CD-0A578A5255CA}" dt="2021-05-18T16:56:50.872" v="4385" actId="26606"/>
          <ac:spMkLst>
            <pc:docMk/>
            <pc:sldMk cId="2860439709" sldId="294"/>
            <ac:spMk id="28" creationId="{A7457DD9-5A45-400A-AB4B-4B4EDECA25F1}"/>
          </ac:spMkLst>
        </pc:spChg>
        <pc:spChg chg="add del">
          <ac:chgData name="Dung Tran" userId="a6fd34c6-0cfe-45ac-b353-c32231e893ec" providerId="ADAL" clId="{DDD4967B-8000-4273-B0CD-0A578A5255CA}" dt="2021-05-18T16:56:50.872" v="4385" actId="26606"/>
          <ac:spMkLst>
            <pc:docMk/>
            <pc:sldMk cId="2860439709" sldId="294"/>
            <ac:spMk id="29" creationId="{441CF7D6-A660-431A-B0BB-140A0D5556B6}"/>
          </ac:spMkLst>
        </pc:spChg>
        <pc:spChg chg="add del">
          <ac:chgData name="Dung Tran" userId="a6fd34c6-0cfe-45ac-b353-c32231e893ec" providerId="ADAL" clId="{DDD4967B-8000-4273-B0CD-0A578A5255CA}" dt="2021-05-18T16:56:50.872" v="4385" actId="26606"/>
          <ac:spMkLst>
            <pc:docMk/>
            <pc:sldMk cId="2860439709" sldId="294"/>
            <ac:spMk id="30" creationId="{0570A85B-3810-4F95-97B0-CBF4CCDB381C}"/>
          </ac:spMkLst>
        </pc:spChg>
        <pc:graphicFrameChg chg="add mod modGraphic">
          <ac:chgData name="Dung Tran" userId="a6fd34c6-0cfe-45ac-b353-c32231e893ec" providerId="ADAL" clId="{DDD4967B-8000-4273-B0CD-0A578A5255CA}" dt="2021-05-18T16:57:29.379" v="4392" actId="21"/>
          <ac:graphicFrameMkLst>
            <pc:docMk/>
            <pc:sldMk cId="2860439709" sldId="294"/>
            <ac:graphicFrameMk id="3" creationId="{37B26DCA-09E4-4BE9-BACD-1D7D98135299}"/>
          </ac:graphicFrameMkLst>
        </pc:graphicFrameChg>
      </pc:sldChg>
      <pc:sldChg chg="addSp modSp new mod">
        <pc:chgData name="Dung Tran" userId="a6fd34c6-0cfe-45ac-b353-c32231e893ec" providerId="ADAL" clId="{DDD4967B-8000-4273-B0CD-0A578A5255CA}" dt="2021-05-18T20:40:17.017" v="9949" actId="13926"/>
        <pc:sldMkLst>
          <pc:docMk/>
          <pc:sldMk cId="2099437388" sldId="295"/>
        </pc:sldMkLst>
        <pc:spChg chg="add mod">
          <ac:chgData name="Dung Tran" userId="a6fd34c6-0cfe-45ac-b353-c32231e893ec" providerId="ADAL" clId="{DDD4967B-8000-4273-B0CD-0A578A5255CA}" dt="2021-05-18T16:58:07.217" v="4399" actId="1076"/>
          <ac:spMkLst>
            <pc:docMk/>
            <pc:sldMk cId="2099437388" sldId="295"/>
            <ac:spMk id="3" creationId="{0B5E15D1-BE0F-43B6-A62B-D23FC0877293}"/>
          </ac:spMkLst>
        </pc:spChg>
        <pc:graphicFrameChg chg="add mod modGraphic">
          <ac:chgData name="Dung Tran" userId="a6fd34c6-0cfe-45ac-b353-c32231e893ec" providerId="ADAL" clId="{DDD4967B-8000-4273-B0CD-0A578A5255CA}" dt="2021-05-18T20:40:17.017" v="9949" actId="13926"/>
          <ac:graphicFrameMkLst>
            <pc:docMk/>
            <pc:sldMk cId="2099437388" sldId="295"/>
            <ac:graphicFrameMk id="2" creationId="{469F63E8-A630-40DF-A39C-7AFF99E5F6FB}"/>
          </ac:graphicFrameMkLst>
        </pc:graphicFrameChg>
      </pc:sldChg>
      <pc:sldChg chg="addSp delSp modSp mod ord">
        <pc:chgData name="Dung Tran" userId="a6fd34c6-0cfe-45ac-b353-c32231e893ec" providerId="ADAL" clId="{DDD4967B-8000-4273-B0CD-0A578A5255CA}" dt="2021-05-18T17:10:36.603" v="5235"/>
        <pc:sldMkLst>
          <pc:docMk/>
          <pc:sldMk cId="1161244118" sldId="296"/>
        </pc:sldMkLst>
        <pc:spChg chg="mod">
          <ac:chgData name="Dung Tran" userId="a6fd34c6-0cfe-45ac-b353-c32231e893ec" providerId="ADAL" clId="{DDD4967B-8000-4273-B0CD-0A578A5255CA}" dt="2021-05-18T17:04:29.766" v="4737" actId="20577"/>
          <ac:spMkLst>
            <pc:docMk/>
            <pc:sldMk cId="1161244118" sldId="296"/>
            <ac:spMk id="2" creationId="{B36EF432-DD6F-4832-9E31-E63A0F46BABF}"/>
          </ac:spMkLst>
        </pc:spChg>
        <pc:spChg chg="add mod">
          <ac:chgData name="Dung Tran" userId="a6fd34c6-0cfe-45ac-b353-c32231e893ec" providerId="ADAL" clId="{DDD4967B-8000-4273-B0CD-0A578A5255CA}" dt="2021-05-18T17:10:23.172" v="5233" actId="20577"/>
          <ac:spMkLst>
            <pc:docMk/>
            <pc:sldMk cId="1161244118" sldId="296"/>
            <ac:spMk id="5" creationId="{2A6CEA76-A33E-4971-B95F-E0EEAB7E2147}"/>
          </ac:spMkLst>
        </pc:spChg>
        <pc:spChg chg="del mod">
          <ac:chgData name="Dung Tran" userId="a6fd34c6-0cfe-45ac-b353-c32231e893ec" providerId="ADAL" clId="{DDD4967B-8000-4273-B0CD-0A578A5255CA}" dt="2021-05-18T17:04:49.285" v="4852" actId="478"/>
          <ac:spMkLst>
            <pc:docMk/>
            <pc:sldMk cId="1161244118" sldId="296"/>
            <ac:spMk id="7" creationId="{9FC4B15D-A8BF-422F-84E1-6E90FD2D7E70}"/>
          </ac:spMkLst>
        </pc:spChg>
        <pc:graphicFrameChg chg="add del mod">
          <ac:chgData name="Dung Tran" userId="a6fd34c6-0cfe-45ac-b353-c32231e893ec" providerId="ADAL" clId="{DDD4967B-8000-4273-B0CD-0A578A5255CA}" dt="2021-05-18T17:07:54.912" v="5086" actId="478"/>
          <ac:graphicFrameMkLst>
            <pc:docMk/>
            <pc:sldMk cId="1161244118" sldId="296"/>
            <ac:graphicFrameMk id="4" creationId="{098147F5-9042-448B-846F-DB9007DC44CF}"/>
          </ac:graphicFrameMkLst>
        </pc:graphicFrameChg>
      </pc:sldChg>
      <pc:sldChg chg="modSp mod">
        <pc:chgData name="Dung Tran" userId="a6fd34c6-0cfe-45ac-b353-c32231e893ec" providerId="ADAL" clId="{DDD4967B-8000-4273-B0CD-0A578A5255CA}" dt="2021-05-18T17:15:39.824" v="5696" actId="14100"/>
        <pc:sldMkLst>
          <pc:docMk/>
          <pc:sldMk cId="642164401" sldId="297"/>
        </pc:sldMkLst>
        <pc:spChg chg="mod">
          <ac:chgData name="Dung Tran" userId="a6fd34c6-0cfe-45ac-b353-c32231e893ec" providerId="ADAL" clId="{DDD4967B-8000-4273-B0CD-0A578A5255CA}" dt="2021-05-18T17:11:28.725" v="5256" actId="20577"/>
          <ac:spMkLst>
            <pc:docMk/>
            <pc:sldMk cId="642164401" sldId="297"/>
            <ac:spMk id="2" creationId="{B36EF432-DD6F-4832-9E31-E63A0F46BABF}"/>
          </ac:spMkLst>
        </pc:spChg>
        <pc:spChg chg="mod">
          <ac:chgData name="Dung Tran" userId="a6fd34c6-0cfe-45ac-b353-c32231e893ec" providerId="ADAL" clId="{DDD4967B-8000-4273-B0CD-0A578A5255CA}" dt="2021-05-18T17:15:39.824" v="5696" actId="14100"/>
          <ac:spMkLst>
            <pc:docMk/>
            <pc:sldMk cId="642164401" sldId="297"/>
            <ac:spMk id="5" creationId="{5F8B3447-F76F-4152-9A67-A2A90E544733}"/>
          </ac:spMkLst>
        </pc:spChg>
      </pc:sldChg>
      <pc:sldChg chg="modSp add mod">
        <pc:chgData name="Dung Tran" userId="a6fd34c6-0cfe-45ac-b353-c32231e893ec" providerId="ADAL" clId="{DDD4967B-8000-4273-B0CD-0A578A5255CA}" dt="2021-05-18T17:20:26.277" v="6119" actId="20577"/>
        <pc:sldMkLst>
          <pc:docMk/>
          <pc:sldMk cId="3905302673" sldId="298"/>
        </pc:sldMkLst>
        <pc:spChg chg="mod">
          <ac:chgData name="Dung Tran" userId="a6fd34c6-0cfe-45ac-b353-c32231e893ec" providerId="ADAL" clId="{DDD4967B-8000-4273-B0CD-0A578A5255CA}" dt="2021-05-18T17:20:26.277" v="6119" actId="20577"/>
          <ac:spMkLst>
            <pc:docMk/>
            <pc:sldMk cId="3905302673" sldId="298"/>
            <ac:spMk id="5" creationId="{5F8B3447-F76F-4152-9A67-A2A90E544733}"/>
          </ac:spMkLst>
        </pc:spChg>
      </pc:sldChg>
    </pc:docChg>
  </pc:docChgLst>
  <pc:docChgLst>
    <pc:chgData name="Dung Tran" userId="a6fd34c6-0cfe-45ac-b353-c32231e893ec" providerId="ADAL" clId="{4143E744-CAEF-4F85-92E7-033D29519082}"/>
    <pc:docChg chg="modSld">
      <pc:chgData name="Dung Tran" userId="a6fd34c6-0cfe-45ac-b353-c32231e893ec" providerId="ADAL" clId="{4143E744-CAEF-4F85-92E7-033D29519082}" dt="2020-11-27T07:28:17.665" v="0" actId="20577"/>
      <pc:docMkLst>
        <pc:docMk/>
      </pc:docMkLst>
      <pc:sldChg chg="modSp mod">
        <pc:chgData name="Dung Tran" userId="a6fd34c6-0cfe-45ac-b353-c32231e893ec" providerId="ADAL" clId="{4143E744-CAEF-4F85-92E7-033D29519082}" dt="2020-11-27T07:28:17.665" v="0" actId="20577"/>
        <pc:sldMkLst>
          <pc:docMk/>
          <pc:sldMk cId="729722873" sldId="270"/>
        </pc:sldMkLst>
        <pc:spChg chg="mod">
          <ac:chgData name="Dung Tran" userId="a6fd34c6-0cfe-45ac-b353-c32231e893ec" providerId="ADAL" clId="{4143E744-CAEF-4F85-92E7-033D29519082}" dt="2020-11-27T07:28:17.665" v="0" actId="20577"/>
          <ac:spMkLst>
            <pc:docMk/>
            <pc:sldMk cId="729722873" sldId="270"/>
            <ac:spMk id="3" creationId="{25D19DC1-D1F5-4EB9-926A-BEEC15E2E852}"/>
          </ac:spMkLst>
        </pc:spChg>
      </pc:sldChg>
    </pc:docChg>
  </pc:docChgLst>
  <pc:docChgLst>
    <pc:chgData name="Dung Tran" userId="a6fd34c6-0cfe-45ac-b353-c32231e893ec" providerId="ADAL" clId="{30116704-0045-4AE8-BA0E-ADC9594DC361}"/>
    <pc:docChg chg="modSld">
      <pc:chgData name="Dung Tran" userId="a6fd34c6-0cfe-45ac-b353-c32231e893ec" providerId="ADAL" clId="{30116704-0045-4AE8-BA0E-ADC9594DC361}" dt="2020-12-14T11:24:46.802" v="95" actId="20577"/>
      <pc:docMkLst>
        <pc:docMk/>
      </pc:docMkLst>
      <pc:sldChg chg="modNotesTx">
        <pc:chgData name="Dung Tran" userId="a6fd34c6-0cfe-45ac-b353-c32231e893ec" providerId="ADAL" clId="{30116704-0045-4AE8-BA0E-ADC9594DC361}" dt="2020-12-13T21:08:57.533" v="59" actId="20577"/>
        <pc:sldMkLst>
          <pc:docMk/>
          <pc:sldMk cId="132296364" sldId="272"/>
        </pc:sldMkLst>
      </pc:sldChg>
      <pc:sldChg chg="modNotesTx">
        <pc:chgData name="Dung Tran" userId="a6fd34c6-0cfe-45ac-b353-c32231e893ec" providerId="ADAL" clId="{30116704-0045-4AE8-BA0E-ADC9594DC361}" dt="2020-12-13T20:42:17.532" v="34" actId="20577"/>
        <pc:sldMkLst>
          <pc:docMk/>
          <pc:sldMk cId="3884071334" sldId="273"/>
        </pc:sldMkLst>
      </pc:sldChg>
      <pc:sldChg chg="modNotesTx">
        <pc:chgData name="Dung Tran" userId="a6fd34c6-0cfe-45ac-b353-c32231e893ec" providerId="ADAL" clId="{30116704-0045-4AE8-BA0E-ADC9594DC361}" dt="2020-12-13T21:17:35.565" v="85" actId="20577"/>
        <pc:sldMkLst>
          <pc:docMk/>
          <pc:sldMk cId="3467845597" sldId="275"/>
        </pc:sldMkLst>
      </pc:sldChg>
      <pc:sldChg chg="modNotesTx">
        <pc:chgData name="Dung Tran" userId="a6fd34c6-0cfe-45ac-b353-c32231e893ec" providerId="ADAL" clId="{30116704-0045-4AE8-BA0E-ADC9594DC361}" dt="2020-12-14T11:24:46.802" v="95" actId="20577"/>
        <pc:sldMkLst>
          <pc:docMk/>
          <pc:sldMk cId="466931042" sldId="277"/>
        </pc:sldMkLst>
      </pc:sldChg>
    </pc:docChg>
  </pc:docChgLst>
  <pc:docChgLst>
    <pc:chgData name="Tran Dung" userId="7baa4ad9-c059-44cf-bd7f-7336909d4bd3" providerId="ADAL" clId="{D295DC7D-555C-461E-A63F-C50DA9B246CF}"/>
    <pc:docChg chg="undo custSel addSld modSld sldOrd">
      <pc:chgData name="Tran Dung" userId="7baa4ad9-c059-44cf-bd7f-7336909d4bd3" providerId="ADAL" clId="{D295DC7D-555C-461E-A63F-C50DA9B246CF}" dt="2024-04-06T08:21:48.748" v="433" actId="20577"/>
      <pc:docMkLst>
        <pc:docMk/>
      </pc:docMkLst>
      <pc:sldChg chg="modSp mod">
        <pc:chgData name="Tran Dung" userId="7baa4ad9-c059-44cf-bd7f-7336909d4bd3" providerId="ADAL" clId="{D295DC7D-555C-461E-A63F-C50DA9B246CF}" dt="2024-04-06T06:28:38.812" v="26" actId="20577"/>
        <pc:sldMkLst>
          <pc:docMk/>
          <pc:sldMk cId="109857222" sldId="256"/>
        </pc:sldMkLst>
        <pc:spChg chg="mod">
          <ac:chgData name="Tran Dung" userId="7baa4ad9-c059-44cf-bd7f-7336909d4bd3" providerId="ADAL" clId="{D295DC7D-555C-461E-A63F-C50DA9B246CF}" dt="2024-04-06T06:28:38.812" v="26" actId="20577"/>
          <ac:spMkLst>
            <pc:docMk/>
            <pc:sldMk cId="109857222" sldId="256"/>
            <ac:spMk id="3" creationId="{00000000-0000-0000-0000-000000000000}"/>
          </ac:spMkLst>
        </pc:spChg>
      </pc:sldChg>
      <pc:sldChg chg="modSp">
        <pc:chgData name="Tran Dung" userId="7baa4ad9-c059-44cf-bd7f-7336909d4bd3" providerId="ADAL" clId="{D295DC7D-555C-461E-A63F-C50DA9B246CF}" dt="2024-04-05T10:46:20.727" v="6"/>
        <pc:sldMkLst>
          <pc:docMk/>
          <pc:sldMk cId="3448283886" sldId="268"/>
        </pc:sldMkLst>
        <pc:graphicFrameChg chg="mod">
          <ac:chgData name="Tran Dung" userId="7baa4ad9-c059-44cf-bd7f-7336909d4bd3" providerId="ADAL" clId="{D295DC7D-555C-461E-A63F-C50DA9B246CF}" dt="2024-04-05T10:46:20.727" v="6"/>
          <ac:graphicFrameMkLst>
            <pc:docMk/>
            <pc:sldMk cId="3448283886" sldId="268"/>
            <ac:graphicFrameMk id="17" creationId="{585973F4-004A-42C8-8B3B-C1832432B1CB}"/>
          </ac:graphicFrameMkLst>
        </pc:graphicFrameChg>
      </pc:sldChg>
      <pc:sldChg chg="modSp">
        <pc:chgData name="Tran Dung" userId="7baa4ad9-c059-44cf-bd7f-7336909d4bd3" providerId="ADAL" clId="{D295DC7D-555C-461E-A63F-C50DA9B246CF}" dt="2024-04-06T06:40:31.835" v="202" actId="20577"/>
        <pc:sldMkLst>
          <pc:docMk/>
          <pc:sldMk cId="848797054" sldId="271"/>
        </pc:sldMkLst>
        <pc:spChg chg="mod">
          <ac:chgData name="Tran Dung" userId="7baa4ad9-c059-44cf-bd7f-7336909d4bd3" providerId="ADAL" clId="{D295DC7D-555C-461E-A63F-C50DA9B246CF}" dt="2024-04-06T06:40:31.835" v="202" actId="20577"/>
          <ac:spMkLst>
            <pc:docMk/>
            <pc:sldMk cId="848797054" sldId="271"/>
            <ac:spMk id="5" creationId="{E00343E1-FBB2-0067-3C37-E436C7619CEC}"/>
          </ac:spMkLst>
        </pc:spChg>
      </pc:sldChg>
      <pc:sldChg chg="modSp mod ord modShow">
        <pc:chgData name="Tran Dung" userId="7baa4ad9-c059-44cf-bd7f-7336909d4bd3" providerId="ADAL" clId="{D295DC7D-555C-461E-A63F-C50DA9B246CF}" dt="2024-04-06T08:17:02.912" v="368" actId="20577"/>
        <pc:sldMkLst>
          <pc:docMk/>
          <pc:sldMk cId="4068154544" sldId="303"/>
        </pc:sldMkLst>
        <pc:spChg chg="mod">
          <ac:chgData name="Tran Dung" userId="7baa4ad9-c059-44cf-bd7f-7336909d4bd3" providerId="ADAL" clId="{D295DC7D-555C-461E-A63F-C50DA9B246CF}" dt="2024-04-06T08:17:02.912" v="368" actId="20577"/>
          <ac:spMkLst>
            <pc:docMk/>
            <pc:sldMk cId="4068154544" sldId="303"/>
            <ac:spMk id="2" creationId="{B36EF432-DD6F-4832-9E31-E63A0F46BABF}"/>
          </ac:spMkLst>
        </pc:spChg>
      </pc:sldChg>
      <pc:sldChg chg="modSp mod ord modShow">
        <pc:chgData name="Tran Dung" userId="7baa4ad9-c059-44cf-bd7f-7336909d4bd3" providerId="ADAL" clId="{D295DC7D-555C-461E-A63F-C50DA9B246CF}" dt="2024-04-06T08:17:10.720" v="373" actId="20577"/>
        <pc:sldMkLst>
          <pc:docMk/>
          <pc:sldMk cId="1092519287" sldId="305"/>
        </pc:sldMkLst>
        <pc:spChg chg="mod">
          <ac:chgData name="Tran Dung" userId="7baa4ad9-c059-44cf-bd7f-7336909d4bd3" providerId="ADAL" clId="{D295DC7D-555C-461E-A63F-C50DA9B246CF}" dt="2024-04-06T08:17:10.720" v="373" actId="20577"/>
          <ac:spMkLst>
            <pc:docMk/>
            <pc:sldMk cId="1092519287" sldId="305"/>
            <ac:spMk id="2" creationId="{B36EF432-DD6F-4832-9E31-E63A0F46BABF}"/>
          </ac:spMkLst>
        </pc:spChg>
      </pc:sldChg>
      <pc:sldChg chg="modSp mod ord modShow">
        <pc:chgData name="Tran Dung" userId="7baa4ad9-c059-44cf-bd7f-7336909d4bd3" providerId="ADAL" clId="{D295DC7D-555C-461E-A63F-C50DA9B246CF}" dt="2024-04-06T08:17:17.570" v="378" actId="20577"/>
        <pc:sldMkLst>
          <pc:docMk/>
          <pc:sldMk cId="1253727020" sldId="306"/>
        </pc:sldMkLst>
        <pc:spChg chg="mod">
          <ac:chgData name="Tran Dung" userId="7baa4ad9-c059-44cf-bd7f-7336909d4bd3" providerId="ADAL" clId="{D295DC7D-555C-461E-A63F-C50DA9B246CF}" dt="2024-04-06T08:17:17.570" v="378" actId="20577"/>
          <ac:spMkLst>
            <pc:docMk/>
            <pc:sldMk cId="1253727020" sldId="306"/>
            <ac:spMk id="2" creationId="{B36EF432-DD6F-4832-9E31-E63A0F46BABF}"/>
          </ac:spMkLst>
        </pc:spChg>
      </pc:sldChg>
      <pc:sldChg chg="modAnim">
        <pc:chgData name="Tran Dung" userId="7baa4ad9-c059-44cf-bd7f-7336909d4bd3" providerId="ADAL" clId="{D295DC7D-555C-461E-A63F-C50DA9B246CF}" dt="2024-04-06T06:44:52.334" v="218"/>
        <pc:sldMkLst>
          <pc:docMk/>
          <pc:sldMk cId="2506794230" sldId="307"/>
        </pc:sldMkLst>
      </pc:sldChg>
      <pc:sldChg chg="addSp delSp modSp mod ord modAnim modNotesTx">
        <pc:chgData name="Tran Dung" userId="7baa4ad9-c059-44cf-bd7f-7336909d4bd3" providerId="ADAL" clId="{D295DC7D-555C-461E-A63F-C50DA9B246CF}" dt="2024-04-06T06:41:38.970" v="208"/>
        <pc:sldMkLst>
          <pc:docMk/>
          <pc:sldMk cId="1751480692" sldId="308"/>
        </pc:sldMkLst>
        <pc:spChg chg="mod">
          <ac:chgData name="Tran Dung" userId="7baa4ad9-c059-44cf-bd7f-7336909d4bd3" providerId="ADAL" clId="{D295DC7D-555C-461E-A63F-C50DA9B246CF}" dt="2024-04-06T06:33:56.365" v="42" actId="207"/>
          <ac:spMkLst>
            <pc:docMk/>
            <pc:sldMk cId="1751480692" sldId="308"/>
            <ac:spMk id="2" creationId="{B36EF432-DD6F-4832-9E31-E63A0F46BABF}"/>
          </ac:spMkLst>
        </pc:spChg>
        <pc:spChg chg="del">
          <ac:chgData name="Tran Dung" userId="7baa4ad9-c059-44cf-bd7f-7336909d4bd3" providerId="ADAL" clId="{D295DC7D-555C-461E-A63F-C50DA9B246CF}" dt="2024-04-06T06:34:34.862" v="64" actId="478"/>
          <ac:spMkLst>
            <pc:docMk/>
            <pc:sldMk cId="1751480692" sldId="308"/>
            <ac:spMk id="4" creationId="{E0E5C769-A6AB-F366-90D5-9E2860F68C20}"/>
          </ac:spMkLst>
        </pc:spChg>
        <pc:spChg chg="mod">
          <ac:chgData name="Tran Dung" userId="7baa4ad9-c059-44cf-bd7f-7336909d4bd3" providerId="ADAL" clId="{D295DC7D-555C-461E-A63F-C50DA9B246CF}" dt="2024-04-06T06:39:13.046" v="196" actId="13926"/>
          <ac:spMkLst>
            <pc:docMk/>
            <pc:sldMk cId="1751480692" sldId="308"/>
            <ac:spMk id="8" creationId="{32361939-DDC2-817A-50EC-B6F0EDBD328B}"/>
          </ac:spMkLst>
        </pc:spChg>
        <pc:spChg chg="del">
          <ac:chgData name="Tran Dung" userId="7baa4ad9-c059-44cf-bd7f-7336909d4bd3" providerId="ADAL" clId="{D295DC7D-555C-461E-A63F-C50DA9B246CF}" dt="2024-04-06T06:34:20.142" v="63" actId="478"/>
          <ac:spMkLst>
            <pc:docMk/>
            <pc:sldMk cId="1751480692" sldId="308"/>
            <ac:spMk id="16" creationId="{BA5AC8CA-27FB-3F3B-912F-E618561BD266}"/>
          </ac:spMkLst>
        </pc:spChg>
        <pc:picChg chg="del">
          <ac:chgData name="Tran Dung" userId="7baa4ad9-c059-44cf-bd7f-7336909d4bd3" providerId="ADAL" clId="{D295DC7D-555C-461E-A63F-C50DA9B246CF}" dt="2024-04-06T06:34:16.766" v="62" actId="478"/>
          <ac:picMkLst>
            <pc:docMk/>
            <pc:sldMk cId="1751480692" sldId="308"/>
            <ac:picMk id="3" creationId="{5ACAF1F9-91DA-A3B2-BA96-3ECF2CF4528E}"/>
          </ac:picMkLst>
        </pc:picChg>
        <pc:picChg chg="add del mod">
          <ac:chgData name="Tran Dung" userId="7baa4ad9-c059-44cf-bd7f-7336909d4bd3" providerId="ADAL" clId="{D295DC7D-555C-461E-A63F-C50DA9B246CF}" dt="2024-04-06T06:35:06.540" v="69" actId="478"/>
          <ac:picMkLst>
            <pc:docMk/>
            <pc:sldMk cId="1751480692" sldId="308"/>
            <ac:picMk id="6" creationId="{D9E4490E-043F-3AEB-D8BC-1E3A3947AB31}"/>
          </ac:picMkLst>
        </pc:picChg>
        <pc:picChg chg="add mod">
          <ac:chgData name="Tran Dung" userId="7baa4ad9-c059-44cf-bd7f-7336909d4bd3" providerId="ADAL" clId="{D295DC7D-555C-461E-A63F-C50DA9B246CF}" dt="2024-04-06T06:35:24.407" v="75" actId="14100"/>
          <ac:picMkLst>
            <pc:docMk/>
            <pc:sldMk cId="1751480692" sldId="308"/>
            <ac:picMk id="9" creationId="{F9D4EF58-D11B-E7BB-1CFD-DC3EE44077FD}"/>
          </ac:picMkLst>
        </pc:picChg>
      </pc:sldChg>
      <pc:sldChg chg="modSp mod ord modShow">
        <pc:chgData name="Tran Dung" userId="7baa4ad9-c059-44cf-bd7f-7336909d4bd3" providerId="ADAL" clId="{D295DC7D-555C-461E-A63F-C50DA9B246CF}" dt="2024-04-06T08:21:37.918" v="429" actId="255"/>
        <pc:sldMkLst>
          <pc:docMk/>
          <pc:sldMk cId="2361512758" sldId="314"/>
        </pc:sldMkLst>
        <pc:spChg chg="mod">
          <ac:chgData name="Tran Dung" userId="7baa4ad9-c059-44cf-bd7f-7336909d4bd3" providerId="ADAL" clId="{D295DC7D-555C-461E-A63F-C50DA9B246CF}" dt="2024-04-06T08:21:37.918" v="429" actId="255"/>
          <ac:spMkLst>
            <pc:docMk/>
            <pc:sldMk cId="2361512758" sldId="314"/>
            <ac:spMk id="2" creationId="{B36EF432-DD6F-4832-9E31-E63A0F46BABF}"/>
          </ac:spMkLst>
        </pc:spChg>
        <pc:spChg chg="mod">
          <ac:chgData name="Tran Dung" userId="7baa4ad9-c059-44cf-bd7f-7336909d4bd3" providerId="ADAL" clId="{D295DC7D-555C-461E-A63F-C50DA9B246CF}" dt="2024-04-06T08:21:27.848" v="424" actId="14100"/>
          <ac:spMkLst>
            <pc:docMk/>
            <pc:sldMk cId="2361512758" sldId="314"/>
            <ac:spMk id="10" creationId="{49D09A00-C98C-6965-A2D5-CDB24DDD7924}"/>
          </ac:spMkLst>
        </pc:spChg>
        <pc:picChg chg="mod">
          <ac:chgData name="Tran Dung" userId="7baa4ad9-c059-44cf-bd7f-7336909d4bd3" providerId="ADAL" clId="{D295DC7D-555C-461E-A63F-C50DA9B246CF}" dt="2024-04-06T06:47:04.119" v="219" actId="1076"/>
          <ac:picMkLst>
            <pc:docMk/>
            <pc:sldMk cId="2361512758" sldId="314"/>
            <ac:picMk id="9" creationId="{8C270C94-8582-DCC3-A286-FEC748222400}"/>
          </ac:picMkLst>
        </pc:picChg>
      </pc:sldChg>
      <pc:sldChg chg="modSp mod ord">
        <pc:chgData name="Tran Dung" userId="7baa4ad9-c059-44cf-bd7f-7336909d4bd3" providerId="ADAL" clId="{D295DC7D-555C-461E-A63F-C50DA9B246CF}" dt="2024-04-06T08:19:26.863" v="395" actId="20577"/>
        <pc:sldMkLst>
          <pc:docMk/>
          <pc:sldMk cId="2954628350" sldId="315"/>
        </pc:sldMkLst>
        <pc:spChg chg="mod">
          <ac:chgData name="Tran Dung" userId="7baa4ad9-c059-44cf-bd7f-7336909d4bd3" providerId="ADAL" clId="{D295DC7D-555C-461E-A63F-C50DA9B246CF}" dt="2024-04-06T08:19:26.863" v="395" actId="20577"/>
          <ac:spMkLst>
            <pc:docMk/>
            <pc:sldMk cId="2954628350" sldId="315"/>
            <ac:spMk id="2" creationId="{B36EF432-DD6F-4832-9E31-E63A0F46BABF}"/>
          </ac:spMkLst>
        </pc:spChg>
      </pc:sldChg>
      <pc:sldChg chg="modSp mod ord">
        <pc:chgData name="Tran Dung" userId="7baa4ad9-c059-44cf-bd7f-7336909d4bd3" providerId="ADAL" clId="{D295DC7D-555C-461E-A63F-C50DA9B246CF}" dt="2024-04-06T08:21:44.589" v="431" actId="20577"/>
        <pc:sldMkLst>
          <pc:docMk/>
          <pc:sldMk cId="3497156345" sldId="316"/>
        </pc:sldMkLst>
        <pc:spChg chg="mod">
          <ac:chgData name="Tran Dung" userId="7baa4ad9-c059-44cf-bd7f-7336909d4bd3" providerId="ADAL" clId="{D295DC7D-555C-461E-A63F-C50DA9B246CF}" dt="2024-04-06T08:21:44.589" v="431" actId="20577"/>
          <ac:spMkLst>
            <pc:docMk/>
            <pc:sldMk cId="3497156345" sldId="316"/>
            <ac:spMk id="2" creationId="{B36EF432-DD6F-4832-9E31-E63A0F46BABF}"/>
          </ac:spMkLst>
        </pc:spChg>
      </pc:sldChg>
      <pc:sldChg chg="modSp mod ord">
        <pc:chgData name="Tran Dung" userId="7baa4ad9-c059-44cf-bd7f-7336909d4bd3" providerId="ADAL" clId="{D295DC7D-555C-461E-A63F-C50DA9B246CF}" dt="2024-04-06T08:21:48.748" v="433" actId="20577"/>
        <pc:sldMkLst>
          <pc:docMk/>
          <pc:sldMk cId="2107988239" sldId="317"/>
        </pc:sldMkLst>
        <pc:spChg chg="mod">
          <ac:chgData name="Tran Dung" userId="7baa4ad9-c059-44cf-bd7f-7336909d4bd3" providerId="ADAL" clId="{D295DC7D-555C-461E-A63F-C50DA9B246CF}" dt="2024-04-06T08:21:48.748" v="433" actId="20577"/>
          <ac:spMkLst>
            <pc:docMk/>
            <pc:sldMk cId="2107988239" sldId="317"/>
            <ac:spMk id="2" creationId="{B36EF432-DD6F-4832-9E31-E63A0F46BABF}"/>
          </ac:spMkLst>
        </pc:spChg>
      </pc:sldChg>
      <pc:sldChg chg="modSp mod">
        <pc:chgData name="Tran Dung" userId="7baa4ad9-c059-44cf-bd7f-7336909d4bd3" providerId="ADAL" clId="{D295DC7D-555C-461E-A63F-C50DA9B246CF}" dt="2024-04-05T12:08:51.598" v="10" actId="15"/>
        <pc:sldMkLst>
          <pc:docMk/>
          <pc:sldMk cId="4191631585" sldId="319"/>
        </pc:sldMkLst>
        <pc:spChg chg="mod">
          <ac:chgData name="Tran Dung" userId="7baa4ad9-c059-44cf-bd7f-7336909d4bd3" providerId="ADAL" clId="{D295DC7D-555C-461E-A63F-C50DA9B246CF}" dt="2024-04-05T12:08:51.598" v="10" actId="15"/>
          <ac:spMkLst>
            <pc:docMk/>
            <pc:sldMk cId="4191631585" sldId="319"/>
            <ac:spMk id="3" creationId="{F52EBB82-DB90-8020-BE0A-8C93093C418C}"/>
          </ac:spMkLst>
        </pc:spChg>
      </pc:sldChg>
      <pc:sldChg chg="modSp add mod modAnim">
        <pc:chgData name="Tran Dung" userId="7baa4ad9-c059-44cf-bd7f-7336909d4bd3" providerId="ADAL" clId="{D295DC7D-555C-461E-A63F-C50DA9B246CF}" dt="2024-04-06T06:43:22.882" v="211"/>
        <pc:sldMkLst>
          <pc:docMk/>
          <pc:sldMk cId="3483373856" sldId="324"/>
        </pc:sldMkLst>
        <pc:spChg chg="mod">
          <ac:chgData name="Tran Dung" userId="7baa4ad9-c059-44cf-bd7f-7336909d4bd3" providerId="ADAL" clId="{D295DC7D-555C-461E-A63F-C50DA9B246CF}" dt="2024-04-06T06:34:09.585" v="61" actId="207"/>
          <ac:spMkLst>
            <pc:docMk/>
            <pc:sldMk cId="3483373856" sldId="324"/>
            <ac:spMk id="2" creationId="{B36EF432-DD6F-4832-9E31-E63A0F46BABF}"/>
          </ac:spMkLst>
        </pc:spChg>
      </pc:sldChg>
      <pc:sldChg chg="addSp delSp modSp add mod modNotesTx">
        <pc:chgData name="Tran Dung" userId="7baa4ad9-c059-44cf-bd7f-7336909d4bd3" providerId="ADAL" clId="{D295DC7D-555C-461E-A63F-C50DA9B246CF}" dt="2024-04-06T06:51:30.547" v="315" actId="20577"/>
        <pc:sldMkLst>
          <pc:docMk/>
          <pc:sldMk cId="1551265505" sldId="325"/>
        </pc:sldMkLst>
        <pc:spChg chg="mod">
          <ac:chgData name="Tran Dung" userId="7baa4ad9-c059-44cf-bd7f-7336909d4bd3" providerId="ADAL" clId="{D295DC7D-555C-461E-A63F-C50DA9B246CF}" dt="2024-04-06T06:50:19.628" v="264" actId="20577"/>
          <ac:spMkLst>
            <pc:docMk/>
            <pc:sldMk cId="1551265505" sldId="325"/>
            <ac:spMk id="10" creationId="{49D09A00-C98C-6965-A2D5-CDB24DDD7924}"/>
          </ac:spMkLst>
        </pc:spChg>
        <pc:spChg chg="mod ord">
          <ac:chgData name="Tran Dung" userId="7baa4ad9-c059-44cf-bd7f-7336909d4bd3" providerId="ADAL" clId="{D295DC7D-555C-461E-A63F-C50DA9B246CF}" dt="2024-04-06T06:49:50.500" v="253" actId="1076"/>
          <ac:spMkLst>
            <pc:docMk/>
            <pc:sldMk cId="1551265505" sldId="325"/>
            <ac:spMk id="13" creationId="{4DCA377B-A916-52E6-FB38-5EDE4F2A30E7}"/>
          </ac:spMkLst>
        </pc:spChg>
        <pc:spChg chg="mod ord">
          <ac:chgData name="Tran Dung" userId="7baa4ad9-c059-44cf-bd7f-7336909d4bd3" providerId="ADAL" clId="{D295DC7D-555C-461E-A63F-C50DA9B246CF}" dt="2024-04-06T06:50:00.428" v="256" actId="1076"/>
          <ac:spMkLst>
            <pc:docMk/>
            <pc:sldMk cId="1551265505" sldId="325"/>
            <ac:spMk id="14" creationId="{0FF96AF3-CC0A-F7B2-126D-9BD753FB9BA8}"/>
          </ac:spMkLst>
        </pc:spChg>
        <pc:picChg chg="add mod">
          <ac:chgData name="Tran Dung" userId="7baa4ad9-c059-44cf-bd7f-7336909d4bd3" providerId="ADAL" clId="{D295DC7D-555C-461E-A63F-C50DA9B246CF}" dt="2024-04-06T06:49:39.821" v="252" actId="14100"/>
          <ac:picMkLst>
            <pc:docMk/>
            <pc:sldMk cId="1551265505" sldId="325"/>
            <ac:picMk id="4" creationId="{DBF70443-52C9-442A-53AA-648CEA0D624E}"/>
          </ac:picMkLst>
        </pc:picChg>
        <pc:picChg chg="add mod">
          <ac:chgData name="Tran Dung" userId="7baa4ad9-c059-44cf-bd7f-7336909d4bd3" providerId="ADAL" clId="{D295DC7D-555C-461E-A63F-C50DA9B246CF}" dt="2024-04-06T06:49:32.317" v="250" actId="14100"/>
          <ac:picMkLst>
            <pc:docMk/>
            <pc:sldMk cId="1551265505" sldId="325"/>
            <ac:picMk id="6" creationId="{C4FFB050-C171-A5F4-6A32-32FBF3028DAC}"/>
          </ac:picMkLst>
        </pc:picChg>
        <pc:picChg chg="del">
          <ac:chgData name="Tran Dung" userId="7baa4ad9-c059-44cf-bd7f-7336909d4bd3" providerId="ADAL" clId="{D295DC7D-555C-461E-A63F-C50DA9B246CF}" dt="2024-04-06T06:47:10.704" v="221" actId="478"/>
          <ac:picMkLst>
            <pc:docMk/>
            <pc:sldMk cId="1551265505" sldId="325"/>
            <ac:picMk id="9" creationId="{8C270C94-8582-DCC3-A286-FEC748222400}"/>
          </ac:picMkLst>
        </pc:picChg>
        <pc:picChg chg="del mod">
          <ac:chgData name="Tran Dung" userId="7baa4ad9-c059-44cf-bd7f-7336909d4bd3" providerId="ADAL" clId="{D295DC7D-555C-461E-A63F-C50DA9B246CF}" dt="2024-04-06T06:49:02.958" v="241" actId="478"/>
          <ac:picMkLst>
            <pc:docMk/>
            <pc:sldMk cId="1551265505" sldId="325"/>
            <ac:picMk id="12" creationId="{37ABFBD0-C7A8-568C-52CD-9A341D850791}"/>
          </ac:picMkLst>
        </pc:picChg>
      </pc:sldChg>
      <pc:sldChg chg="addSp delSp modSp add mod ord delAnim modAnim">
        <pc:chgData name="Tran Dung" userId="7baa4ad9-c059-44cf-bd7f-7336909d4bd3" providerId="ADAL" clId="{D295DC7D-555C-461E-A63F-C50DA9B246CF}" dt="2024-04-06T08:16:17.707" v="357" actId="26606"/>
        <pc:sldMkLst>
          <pc:docMk/>
          <pc:sldMk cId="1947631243" sldId="326"/>
        </pc:sldMkLst>
        <pc:spChg chg="mod">
          <ac:chgData name="Tran Dung" userId="7baa4ad9-c059-44cf-bd7f-7336909d4bd3" providerId="ADAL" clId="{D295DC7D-555C-461E-A63F-C50DA9B246CF}" dt="2024-04-06T08:16:17.707" v="357" actId="26606"/>
          <ac:spMkLst>
            <pc:docMk/>
            <pc:sldMk cId="1947631243" sldId="326"/>
            <ac:spMk id="2" creationId="{B36EF432-DD6F-4832-9E31-E63A0F46BABF}"/>
          </ac:spMkLst>
        </pc:spChg>
        <pc:spChg chg="del">
          <ac:chgData name="Tran Dung" userId="7baa4ad9-c059-44cf-bd7f-7336909d4bd3" providerId="ADAL" clId="{D295DC7D-555C-461E-A63F-C50DA9B246CF}" dt="2024-04-06T08:15:48.305" v="350" actId="478"/>
          <ac:spMkLst>
            <pc:docMk/>
            <pc:sldMk cId="1947631243" sldId="326"/>
            <ac:spMk id="5" creationId="{20EAE68E-3CF7-FFB4-CC93-71366F326226}"/>
          </ac:spMkLst>
        </pc:spChg>
        <pc:spChg chg="del">
          <ac:chgData name="Tran Dung" userId="7baa4ad9-c059-44cf-bd7f-7336909d4bd3" providerId="ADAL" clId="{D295DC7D-555C-461E-A63F-C50DA9B246CF}" dt="2024-04-06T08:16:00.610" v="354" actId="478"/>
          <ac:spMkLst>
            <pc:docMk/>
            <pc:sldMk cId="1947631243" sldId="326"/>
            <ac:spMk id="6" creationId="{31DFE305-DB02-EC93-DBA1-3C067EE8A31F}"/>
          </ac:spMkLst>
        </pc:spChg>
        <pc:spChg chg="del">
          <ac:chgData name="Tran Dung" userId="7baa4ad9-c059-44cf-bd7f-7336909d4bd3" providerId="ADAL" clId="{D295DC7D-555C-461E-A63F-C50DA9B246CF}" dt="2024-04-06T08:15:50.041" v="351" actId="478"/>
          <ac:spMkLst>
            <pc:docMk/>
            <pc:sldMk cId="1947631243" sldId="326"/>
            <ac:spMk id="7" creationId="{F69731ED-D17D-511A-BF8A-8A1C71C4010A}"/>
          </ac:spMkLst>
        </pc:spChg>
        <pc:spChg chg="del">
          <ac:chgData name="Tran Dung" userId="7baa4ad9-c059-44cf-bd7f-7336909d4bd3" providerId="ADAL" clId="{D295DC7D-555C-461E-A63F-C50DA9B246CF}" dt="2024-04-06T08:16:01.937" v="355" actId="478"/>
          <ac:spMkLst>
            <pc:docMk/>
            <pc:sldMk cId="1947631243" sldId="326"/>
            <ac:spMk id="13" creationId="{FA43B410-3DA4-1AC1-4D63-770D8A8B0D6B}"/>
          </ac:spMkLst>
        </pc:spChg>
        <pc:spChg chg="del">
          <ac:chgData name="Tran Dung" userId="7baa4ad9-c059-44cf-bd7f-7336909d4bd3" providerId="ADAL" clId="{D295DC7D-555C-461E-A63F-C50DA9B246CF}" dt="2024-04-06T08:15:55.297" v="353" actId="478"/>
          <ac:spMkLst>
            <pc:docMk/>
            <pc:sldMk cId="1947631243" sldId="326"/>
            <ac:spMk id="14" creationId="{29133927-0664-A540-E265-23B2BC94F441}"/>
          </ac:spMkLst>
        </pc:spChg>
        <pc:spChg chg="del">
          <ac:chgData name="Tran Dung" userId="7baa4ad9-c059-44cf-bd7f-7336909d4bd3" providerId="ADAL" clId="{D295DC7D-555C-461E-A63F-C50DA9B246CF}" dt="2024-04-06T08:16:03.587" v="356" actId="478"/>
          <ac:spMkLst>
            <pc:docMk/>
            <pc:sldMk cId="1947631243" sldId="326"/>
            <ac:spMk id="15" creationId="{A3396B02-1C34-4D12-6508-07889F72457C}"/>
          </ac:spMkLst>
        </pc:spChg>
        <pc:spChg chg="del">
          <ac:chgData name="Tran Dung" userId="7baa4ad9-c059-44cf-bd7f-7336909d4bd3" providerId="ADAL" clId="{D295DC7D-555C-461E-A63F-C50DA9B246CF}" dt="2024-04-06T08:15:55.297" v="353" actId="478"/>
          <ac:spMkLst>
            <pc:docMk/>
            <pc:sldMk cId="1947631243" sldId="326"/>
            <ac:spMk id="16" creationId="{ED977E27-10E1-087F-2DF7-3186D5040A77}"/>
          </ac:spMkLst>
        </pc:spChg>
        <pc:spChg chg="del">
          <ac:chgData name="Tran Dung" userId="7baa4ad9-c059-44cf-bd7f-7336909d4bd3" providerId="ADAL" clId="{D295DC7D-555C-461E-A63F-C50DA9B246CF}" dt="2024-04-06T08:15:55.297" v="353" actId="478"/>
          <ac:spMkLst>
            <pc:docMk/>
            <pc:sldMk cId="1947631243" sldId="326"/>
            <ac:spMk id="17" creationId="{C8D401B6-13F9-6C05-DB65-03F6FD4A4F11}"/>
          </ac:spMkLst>
        </pc:spChg>
        <pc:spChg chg="del">
          <ac:chgData name="Tran Dung" userId="7baa4ad9-c059-44cf-bd7f-7336909d4bd3" providerId="ADAL" clId="{D295DC7D-555C-461E-A63F-C50DA9B246CF}" dt="2024-04-06T08:16:17.707" v="357" actId="26606"/>
          <ac:spMkLst>
            <pc:docMk/>
            <pc:sldMk cId="1947631243" sldId="326"/>
            <ac:spMk id="54" creationId="{8D06CE56-3881-4ADA-8CEF-D18B02C242A3}"/>
          </ac:spMkLst>
        </pc:spChg>
        <pc:spChg chg="del">
          <ac:chgData name="Tran Dung" userId="7baa4ad9-c059-44cf-bd7f-7336909d4bd3" providerId="ADAL" clId="{D295DC7D-555C-461E-A63F-C50DA9B246CF}" dt="2024-04-06T08:16:17.707" v="357" actId="26606"/>
          <ac:spMkLst>
            <pc:docMk/>
            <pc:sldMk cId="1947631243" sldId="326"/>
            <ac:spMk id="55" creationId="{79F3C543-62EC-4433-9C93-A2CD8764E9B4}"/>
          </ac:spMkLst>
        </pc:spChg>
        <pc:spChg chg="del">
          <ac:chgData name="Tran Dung" userId="7baa4ad9-c059-44cf-bd7f-7336909d4bd3" providerId="ADAL" clId="{D295DC7D-555C-461E-A63F-C50DA9B246CF}" dt="2024-04-06T08:16:17.707" v="357" actId="26606"/>
          <ac:spMkLst>
            <pc:docMk/>
            <pc:sldMk cId="1947631243" sldId="326"/>
            <ac:spMk id="56" creationId="{D7D12574-25F0-4BB1-AA48-9DE7527AF5F4}"/>
          </ac:spMkLst>
        </pc:spChg>
        <pc:spChg chg="del">
          <ac:chgData name="Tran Dung" userId="7baa4ad9-c059-44cf-bd7f-7336909d4bd3" providerId="ADAL" clId="{D295DC7D-555C-461E-A63F-C50DA9B246CF}" dt="2024-04-06T08:16:17.707" v="357" actId="26606"/>
          <ac:spMkLst>
            <pc:docMk/>
            <pc:sldMk cId="1947631243" sldId="326"/>
            <ac:spMk id="57" creationId="{A3473CF9-37EB-43E7-89EF-D2D1C53D1DAC}"/>
          </ac:spMkLst>
        </pc:spChg>
        <pc:spChg chg="del">
          <ac:chgData name="Tran Dung" userId="7baa4ad9-c059-44cf-bd7f-7336909d4bd3" providerId="ADAL" clId="{D295DC7D-555C-461E-A63F-C50DA9B246CF}" dt="2024-04-06T08:16:17.707" v="357" actId="26606"/>
          <ac:spMkLst>
            <pc:docMk/>
            <pc:sldMk cId="1947631243" sldId="326"/>
            <ac:spMk id="58" creationId="{586B4EF9-43BA-4655-A6FF-1D8E21574C95}"/>
          </ac:spMkLst>
        </pc:spChg>
        <pc:spChg chg="add">
          <ac:chgData name="Tran Dung" userId="7baa4ad9-c059-44cf-bd7f-7336909d4bd3" providerId="ADAL" clId="{D295DC7D-555C-461E-A63F-C50DA9B246CF}" dt="2024-04-06T08:16:17.707" v="357" actId="26606"/>
          <ac:spMkLst>
            <pc:docMk/>
            <pc:sldMk cId="1947631243" sldId="326"/>
            <ac:spMk id="63" creationId="{8D06CE56-3881-4ADA-8CEF-D18B02C242A3}"/>
          </ac:spMkLst>
        </pc:spChg>
        <pc:spChg chg="add">
          <ac:chgData name="Tran Dung" userId="7baa4ad9-c059-44cf-bd7f-7336909d4bd3" providerId="ADAL" clId="{D295DC7D-555C-461E-A63F-C50DA9B246CF}" dt="2024-04-06T08:16:17.707" v="357" actId="26606"/>
          <ac:spMkLst>
            <pc:docMk/>
            <pc:sldMk cId="1947631243" sldId="326"/>
            <ac:spMk id="65" creationId="{79F3C543-62EC-4433-9C93-A2CD8764E9B4}"/>
          </ac:spMkLst>
        </pc:spChg>
        <pc:spChg chg="add">
          <ac:chgData name="Tran Dung" userId="7baa4ad9-c059-44cf-bd7f-7336909d4bd3" providerId="ADAL" clId="{D295DC7D-555C-461E-A63F-C50DA9B246CF}" dt="2024-04-06T08:16:17.707" v="357" actId="26606"/>
          <ac:spMkLst>
            <pc:docMk/>
            <pc:sldMk cId="1947631243" sldId="326"/>
            <ac:spMk id="67" creationId="{FFD48BC7-DC40-47DE-87EE-9F4B6ECB9ABB}"/>
          </ac:spMkLst>
        </pc:spChg>
        <pc:spChg chg="add">
          <ac:chgData name="Tran Dung" userId="7baa4ad9-c059-44cf-bd7f-7336909d4bd3" providerId="ADAL" clId="{D295DC7D-555C-461E-A63F-C50DA9B246CF}" dt="2024-04-06T08:16:17.707" v="357" actId="26606"/>
          <ac:spMkLst>
            <pc:docMk/>
            <pc:sldMk cId="1947631243" sldId="326"/>
            <ac:spMk id="69" creationId="{E502BBC7-2C76-46F3-BC24-5985BC13DB88}"/>
          </ac:spMkLst>
        </pc:spChg>
        <pc:spChg chg="add">
          <ac:chgData name="Tran Dung" userId="7baa4ad9-c059-44cf-bd7f-7336909d4bd3" providerId="ADAL" clId="{D295DC7D-555C-461E-A63F-C50DA9B246CF}" dt="2024-04-06T08:16:17.707" v="357" actId="26606"/>
          <ac:spMkLst>
            <pc:docMk/>
            <pc:sldMk cId="1947631243" sldId="326"/>
            <ac:spMk id="71" creationId="{9C45F024-2468-4D8A-9E11-BB2B1E0A3B37}"/>
          </ac:spMkLst>
        </pc:spChg>
        <pc:spChg chg="add">
          <ac:chgData name="Tran Dung" userId="7baa4ad9-c059-44cf-bd7f-7336909d4bd3" providerId="ADAL" clId="{D295DC7D-555C-461E-A63F-C50DA9B246CF}" dt="2024-04-06T08:16:17.707" v="357" actId="26606"/>
          <ac:spMkLst>
            <pc:docMk/>
            <pc:sldMk cId="1947631243" sldId="326"/>
            <ac:spMk id="73" creationId="{3629484E-3792-4B3D-89AD-7C8A1ED0E0D4}"/>
          </ac:spMkLst>
        </pc:spChg>
        <pc:picChg chg="del">
          <ac:chgData name="Tran Dung" userId="7baa4ad9-c059-44cf-bd7f-7336909d4bd3" providerId="ADAL" clId="{D295DC7D-555C-461E-A63F-C50DA9B246CF}" dt="2024-04-06T08:15:51.778" v="352" actId="478"/>
          <ac:picMkLst>
            <pc:docMk/>
            <pc:sldMk cId="1947631243" sldId="326"/>
            <ac:picMk id="5122" creationId="{D6CD617E-211D-13DE-353D-A3DD5E7D701C}"/>
          </ac:picMkLst>
        </pc:picChg>
        <pc:picChg chg="del">
          <ac:chgData name="Tran Dung" userId="7baa4ad9-c059-44cf-bd7f-7336909d4bd3" providerId="ADAL" clId="{D295DC7D-555C-461E-A63F-C50DA9B246CF}" dt="2024-04-06T08:15:55.297" v="353" actId="478"/>
          <ac:picMkLst>
            <pc:docMk/>
            <pc:sldMk cId="1947631243" sldId="326"/>
            <ac:picMk id="5124" creationId="{A9860273-A5F9-729D-EB1D-48B57A38537C}"/>
          </ac:picMkLst>
        </pc:picChg>
        <pc:cxnChg chg="del">
          <ac:chgData name="Tran Dung" userId="7baa4ad9-c059-44cf-bd7f-7336909d4bd3" providerId="ADAL" clId="{D295DC7D-555C-461E-A63F-C50DA9B246CF}" dt="2024-04-06T08:15:55.297" v="353" actId="478"/>
          <ac:cxnSpMkLst>
            <pc:docMk/>
            <pc:sldMk cId="1947631243" sldId="326"/>
            <ac:cxnSpMk id="11" creationId="{3ADD1E4C-2FB3-221F-7715-BC0848E1140F}"/>
          </ac:cxnSpMkLst>
        </pc:cxnChg>
        <pc:cxnChg chg="del">
          <ac:chgData name="Tran Dung" userId="7baa4ad9-c059-44cf-bd7f-7336909d4bd3" providerId="ADAL" clId="{D295DC7D-555C-461E-A63F-C50DA9B246CF}" dt="2024-04-06T08:15:55.297" v="353" actId="478"/>
          <ac:cxnSpMkLst>
            <pc:docMk/>
            <pc:sldMk cId="1947631243" sldId="326"/>
            <ac:cxnSpMk id="12" creationId="{A2319C0E-B27E-AE9E-0ECE-3EC87AE4DBA8}"/>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44E77C-64D7-4278-B099-92D7AD45D91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4028B14-2C73-464A-9ABF-5ABE8C82BC6C}">
      <dgm:prSet custT="1"/>
      <dgm:spPr/>
      <dgm:t>
        <a:bodyPr/>
        <a:lstStyle/>
        <a:p>
          <a:r>
            <a:rPr lang="en-US" sz="2800" b="1" dirty="0"/>
            <a:t>1 Introduction</a:t>
          </a:r>
        </a:p>
        <a:p>
          <a:r>
            <a:rPr lang="en-US" sz="2800" dirty="0"/>
            <a:t>	Research motivation + RQs	</a:t>
          </a:r>
        </a:p>
      </dgm:t>
    </dgm:pt>
    <dgm:pt modelId="{C28DBE03-971C-4A78-B0AC-34F0A6516E7A}" type="parTrans" cxnId="{A5B290B3-D7B2-437F-98FC-421D66C9EA66}">
      <dgm:prSet/>
      <dgm:spPr/>
      <dgm:t>
        <a:bodyPr/>
        <a:lstStyle/>
        <a:p>
          <a:endParaRPr lang="en-US"/>
        </a:p>
      </dgm:t>
    </dgm:pt>
    <dgm:pt modelId="{4EBE2F4E-1E55-4B32-97F1-AC3197F61314}" type="sibTrans" cxnId="{A5B290B3-D7B2-437F-98FC-421D66C9EA66}">
      <dgm:prSet/>
      <dgm:spPr/>
      <dgm:t>
        <a:bodyPr/>
        <a:lstStyle/>
        <a:p>
          <a:endParaRPr lang="en-US"/>
        </a:p>
      </dgm:t>
    </dgm:pt>
    <dgm:pt modelId="{4D8D68D4-EF1A-4C2A-96C9-50DD6F0564C2}">
      <dgm:prSet custT="1"/>
      <dgm:spPr/>
      <dgm:t>
        <a:bodyPr/>
        <a:lstStyle/>
        <a:p>
          <a:r>
            <a:rPr lang="en-US" sz="2800" b="1" dirty="0"/>
            <a:t>2 Dataset overview + processing</a:t>
          </a:r>
        </a:p>
      </dgm:t>
    </dgm:pt>
    <dgm:pt modelId="{F2AADEC0-F11E-4F20-ADB7-27C3DF71BB31}" type="parTrans" cxnId="{4A7A2D32-4E95-4B8A-BE7C-49780B3743A8}">
      <dgm:prSet/>
      <dgm:spPr/>
      <dgm:t>
        <a:bodyPr/>
        <a:lstStyle/>
        <a:p>
          <a:endParaRPr lang="en-US"/>
        </a:p>
      </dgm:t>
    </dgm:pt>
    <dgm:pt modelId="{5104268F-F144-43F0-A90D-A53B394DF4F8}" type="sibTrans" cxnId="{4A7A2D32-4E95-4B8A-BE7C-49780B3743A8}">
      <dgm:prSet/>
      <dgm:spPr/>
      <dgm:t>
        <a:bodyPr/>
        <a:lstStyle/>
        <a:p>
          <a:endParaRPr lang="en-US"/>
        </a:p>
      </dgm:t>
    </dgm:pt>
    <dgm:pt modelId="{BABE7E3A-AF05-4331-9FAF-9D6D7E29735B}">
      <dgm:prSet custT="1"/>
      <dgm:spPr/>
      <dgm:t>
        <a:bodyPr/>
        <a:lstStyle/>
        <a:p>
          <a:r>
            <a:rPr lang="en-US" sz="2800" b="1"/>
            <a:t>3 Results </a:t>
          </a:r>
          <a:endParaRPr lang="en-US" sz="2800" b="1" dirty="0"/>
        </a:p>
      </dgm:t>
    </dgm:pt>
    <dgm:pt modelId="{0422FDC6-1698-40CB-A566-C4C16719E8DA}" type="parTrans" cxnId="{422A3DDC-677C-4F8C-8536-6BBECCBFA184}">
      <dgm:prSet/>
      <dgm:spPr/>
      <dgm:t>
        <a:bodyPr/>
        <a:lstStyle/>
        <a:p>
          <a:endParaRPr lang="en-US"/>
        </a:p>
      </dgm:t>
    </dgm:pt>
    <dgm:pt modelId="{052A1978-6C39-4604-84BE-1135CFD046D1}" type="sibTrans" cxnId="{422A3DDC-677C-4F8C-8536-6BBECCBFA184}">
      <dgm:prSet/>
      <dgm:spPr/>
      <dgm:t>
        <a:bodyPr/>
        <a:lstStyle/>
        <a:p>
          <a:endParaRPr lang="en-US"/>
        </a:p>
      </dgm:t>
    </dgm:pt>
    <dgm:pt modelId="{75D1CB41-E38E-42C3-A778-C2CEF87EF577}">
      <dgm:prSet custT="1"/>
      <dgm:spPr/>
      <dgm:t>
        <a:bodyPr/>
        <a:lstStyle/>
        <a:p>
          <a:r>
            <a:rPr lang="en-US" sz="2800" b="1" dirty="0"/>
            <a:t>4 Conclusion + Challenges faced</a:t>
          </a:r>
        </a:p>
      </dgm:t>
    </dgm:pt>
    <dgm:pt modelId="{EE187FA2-4DA6-4991-A938-D997B21E7CBD}" type="parTrans" cxnId="{8CF40DB2-FE03-4D1F-B920-E57AA4D96C31}">
      <dgm:prSet/>
      <dgm:spPr/>
      <dgm:t>
        <a:bodyPr/>
        <a:lstStyle/>
        <a:p>
          <a:endParaRPr lang="en-US"/>
        </a:p>
      </dgm:t>
    </dgm:pt>
    <dgm:pt modelId="{0811F187-D397-4B2E-8C9A-97D3626C89FF}" type="sibTrans" cxnId="{8CF40DB2-FE03-4D1F-B920-E57AA4D96C31}">
      <dgm:prSet/>
      <dgm:spPr/>
      <dgm:t>
        <a:bodyPr/>
        <a:lstStyle/>
        <a:p>
          <a:endParaRPr lang="en-US"/>
        </a:p>
      </dgm:t>
    </dgm:pt>
    <dgm:pt modelId="{B2CA8CF7-22A2-45C0-85B7-FEB30E9FBE74}">
      <dgm:prSet custT="1"/>
      <dgm:spPr/>
      <dgm:t>
        <a:bodyPr/>
        <a:lstStyle/>
        <a:p>
          <a:endParaRPr lang="en-US" sz="2800" b="1" dirty="0"/>
        </a:p>
      </dgm:t>
    </dgm:pt>
    <dgm:pt modelId="{6675BCBD-426C-4DB9-B6E3-94509207B553}" type="parTrans" cxnId="{E86434C7-A138-4BD3-8302-9CC09BC8F496}">
      <dgm:prSet/>
      <dgm:spPr/>
      <dgm:t>
        <a:bodyPr/>
        <a:lstStyle/>
        <a:p>
          <a:endParaRPr lang="en-US"/>
        </a:p>
      </dgm:t>
    </dgm:pt>
    <dgm:pt modelId="{BF383FFD-E7F7-43E7-9F9B-104619D24907}" type="sibTrans" cxnId="{E86434C7-A138-4BD3-8302-9CC09BC8F496}">
      <dgm:prSet/>
      <dgm:spPr/>
      <dgm:t>
        <a:bodyPr/>
        <a:lstStyle/>
        <a:p>
          <a:endParaRPr lang="en-US"/>
        </a:p>
      </dgm:t>
    </dgm:pt>
    <dgm:pt modelId="{5A568129-4EFD-4A1E-A327-F9E4B42A8418}" type="pres">
      <dgm:prSet presAssocID="{7744E77C-64D7-4278-B099-92D7AD45D910}" presName="vert0" presStyleCnt="0">
        <dgm:presLayoutVars>
          <dgm:dir/>
          <dgm:animOne val="branch"/>
          <dgm:animLvl val="lvl"/>
        </dgm:presLayoutVars>
      </dgm:prSet>
      <dgm:spPr/>
    </dgm:pt>
    <dgm:pt modelId="{05518065-9C8F-4470-9A58-05646C1D248E}" type="pres">
      <dgm:prSet presAssocID="{F4028B14-2C73-464A-9ABF-5ABE8C82BC6C}" presName="thickLine" presStyleLbl="alignNode1" presStyleIdx="0" presStyleCnt="5"/>
      <dgm:spPr/>
    </dgm:pt>
    <dgm:pt modelId="{E5A6C421-ED35-47CB-A21C-9DB283F17BCF}" type="pres">
      <dgm:prSet presAssocID="{F4028B14-2C73-464A-9ABF-5ABE8C82BC6C}" presName="horz1" presStyleCnt="0"/>
      <dgm:spPr/>
    </dgm:pt>
    <dgm:pt modelId="{63174504-FBC0-45AE-9C10-4DE98428DD8F}" type="pres">
      <dgm:prSet presAssocID="{F4028B14-2C73-464A-9ABF-5ABE8C82BC6C}" presName="tx1" presStyleLbl="revTx" presStyleIdx="0" presStyleCnt="5" custScaleY="190869" custLinFactNeighborY="1084"/>
      <dgm:spPr/>
    </dgm:pt>
    <dgm:pt modelId="{54E32899-784B-4513-8CB2-012D4420A643}" type="pres">
      <dgm:prSet presAssocID="{F4028B14-2C73-464A-9ABF-5ABE8C82BC6C}" presName="vert1" presStyleCnt="0"/>
      <dgm:spPr/>
    </dgm:pt>
    <dgm:pt modelId="{8350864B-102F-4B05-840B-4735F7EE3C4D}" type="pres">
      <dgm:prSet presAssocID="{4D8D68D4-EF1A-4C2A-96C9-50DD6F0564C2}" presName="thickLine" presStyleLbl="alignNode1" presStyleIdx="1" presStyleCnt="5" custLinFactNeighborY="-40884"/>
      <dgm:spPr/>
    </dgm:pt>
    <dgm:pt modelId="{DB2EABFB-C1CC-4304-B03E-11D9905E5419}" type="pres">
      <dgm:prSet presAssocID="{4D8D68D4-EF1A-4C2A-96C9-50DD6F0564C2}" presName="horz1" presStyleCnt="0"/>
      <dgm:spPr/>
    </dgm:pt>
    <dgm:pt modelId="{A354A44B-435F-4D90-A4E1-F6DC5648C70A}" type="pres">
      <dgm:prSet presAssocID="{4D8D68D4-EF1A-4C2A-96C9-50DD6F0564C2}" presName="tx1" presStyleLbl="revTx" presStyleIdx="1" presStyleCnt="5" custScaleY="85178" custLinFactNeighborY="-19191"/>
      <dgm:spPr/>
    </dgm:pt>
    <dgm:pt modelId="{205F7420-5BE3-4FE5-8262-D33F0585776D}" type="pres">
      <dgm:prSet presAssocID="{4D8D68D4-EF1A-4C2A-96C9-50DD6F0564C2}" presName="vert1" presStyleCnt="0"/>
      <dgm:spPr/>
    </dgm:pt>
    <dgm:pt modelId="{657D02F6-BC4D-4E3C-9378-C377216F09C0}" type="pres">
      <dgm:prSet presAssocID="{BABE7E3A-AF05-4331-9FAF-9D6D7E29735B}" presName="thickLine" presStyleLbl="alignNode1" presStyleIdx="2" presStyleCnt="5" custLinFactNeighborY="-21709"/>
      <dgm:spPr/>
    </dgm:pt>
    <dgm:pt modelId="{81EFA7FC-0904-4B4F-ACDC-E4D400E25700}" type="pres">
      <dgm:prSet presAssocID="{BABE7E3A-AF05-4331-9FAF-9D6D7E29735B}" presName="horz1" presStyleCnt="0"/>
      <dgm:spPr/>
    </dgm:pt>
    <dgm:pt modelId="{4D03D069-F518-4131-8367-42572EE0B953}" type="pres">
      <dgm:prSet presAssocID="{BABE7E3A-AF05-4331-9FAF-9D6D7E29735B}" presName="tx1" presStyleLbl="revTx" presStyleIdx="2" presStyleCnt="5" custScaleY="82873"/>
      <dgm:spPr/>
    </dgm:pt>
    <dgm:pt modelId="{9DFDD6B7-6598-4CC0-B389-DB02BD6AB9B4}" type="pres">
      <dgm:prSet presAssocID="{BABE7E3A-AF05-4331-9FAF-9D6D7E29735B}" presName="vert1" presStyleCnt="0"/>
      <dgm:spPr/>
    </dgm:pt>
    <dgm:pt modelId="{FEDC5F19-D22C-4BD4-9736-3DA44C6A8271}" type="pres">
      <dgm:prSet presAssocID="{75D1CB41-E38E-42C3-A778-C2CEF87EF577}" presName="thickLine" presStyleLbl="alignNode1" presStyleIdx="3" presStyleCnt="5"/>
      <dgm:spPr/>
    </dgm:pt>
    <dgm:pt modelId="{2504586B-1D41-4A3E-853B-64899049786F}" type="pres">
      <dgm:prSet presAssocID="{75D1CB41-E38E-42C3-A778-C2CEF87EF577}" presName="horz1" presStyleCnt="0"/>
      <dgm:spPr/>
    </dgm:pt>
    <dgm:pt modelId="{C8973748-4D03-4644-9E55-2354F7923A07}" type="pres">
      <dgm:prSet presAssocID="{75D1CB41-E38E-42C3-A778-C2CEF87EF577}" presName="tx1" presStyleLbl="revTx" presStyleIdx="3" presStyleCnt="5" custLinFactNeighborY="13194"/>
      <dgm:spPr/>
    </dgm:pt>
    <dgm:pt modelId="{5301A95C-718B-40B5-AA09-62A456D97C12}" type="pres">
      <dgm:prSet presAssocID="{75D1CB41-E38E-42C3-A778-C2CEF87EF577}" presName="vert1" presStyleCnt="0"/>
      <dgm:spPr/>
    </dgm:pt>
    <dgm:pt modelId="{C75AB124-79E2-4E59-9B9A-9FDC69625BC4}" type="pres">
      <dgm:prSet presAssocID="{B2CA8CF7-22A2-45C0-85B7-FEB30E9FBE74}" presName="thickLine" presStyleLbl="alignNode1" presStyleIdx="4" presStyleCnt="5"/>
      <dgm:spPr/>
    </dgm:pt>
    <dgm:pt modelId="{1042E56E-C4F2-42F5-8449-A4C87922D39F}" type="pres">
      <dgm:prSet presAssocID="{B2CA8CF7-22A2-45C0-85B7-FEB30E9FBE74}" presName="horz1" presStyleCnt="0"/>
      <dgm:spPr/>
    </dgm:pt>
    <dgm:pt modelId="{8D451F8A-948B-401D-AC4C-E58E9D080DB2}" type="pres">
      <dgm:prSet presAssocID="{B2CA8CF7-22A2-45C0-85B7-FEB30E9FBE74}" presName="tx1" presStyleLbl="revTx" presStyleIdx="4" presStyleCnt="5" custScaleY="73647"/>
      <dgm:spPr/>
    </dgm:pt>
    <dgm:pt modelId="{533278E3-80A2-4930-8115-3FCBB987C858}" type="pres">
      <dgm:prSet presAssocID="{B2CA8CF7-22A2-45C0-85B7-FEB30E9FBE74}" presName="vert1" presStyleCnt="0"/>
      <dgm:spPr/>
    </dgm:pt>
  </dgm:ptLst>
  <dgm:cxnLst>
    <dgm:cxn modelId="{610F8B03-5699-49AC-9477-C27EBC9BFC29}" type="presOf" srcId="{F4028B14-2C73-464A-9ABF-5ABE8C82BC6C}" destId="{63174504-FBC0-45AE-9C10-4DE98428DD8F}" srcOrd="0" destOrd="0" presId="urn:microsoft.com/office/officeart/2008/layout/LinedList"/>
    <dgm:cxn modelId="{4A7A2D32-4E95-4B8A-BE7C-49780B3743A8}" srcId="{7744E77C-64D7-4278-B099-92D7AD45D910}" destId="{4D8D68D4-EF1A-4C2A-96C9-50DD6F0564C2}" srcOrd="1" destOrd="0" parTransId="{F2AADEC0-F11E-4F20-ADB7-27C3DF71BB31}" sibTransId="{5104268F-F144-43F0-A90D-A53B394DF4F8}"/>
    <dgm:cxn modelId="{8B95D369-2A5E-49B0-9043-C3A628C4E69C}" type="presOf" srcId="{7744E77C-64D7-4278-B099-92D7AD45D910}" destId="{5A568129-4EFD-4A1E-A327-F9E4B42A8418}" srcOrd="0" destOrd="0" presId="urn:microsoft.com/office/officeart/2008/layout/LinedList"/>
    <dgm:cxn modelId="{BA87045A-8C58-4BAA-A0A6-618FC54768EE}" type="presOf" srcId="{B2CA8CF7-22A2-45C0-85B7-FEB30E9FBE74}" destId="{8D451F8A-948B-401D-AC4C-E58E9D080DB2}" srcOrd="0" destOrd="0" presId="urn:microsoft.com/office/officeart/2008/layout/LinedList"/>
    <dgm:cxn modelId="{7316338D-6462-4D22-AE1D-EC34CD43AC76}" type="presOf" srcId="{BABE7E3A-AF05-4331-9FAF-9D6D7E29735B}" destId="{4D03D069-F518-4131-8367-42572EE0B953}" srcOrd="0" destOrd="0" presId="urn:microsoft.com/office/officeart/2008/layout/LinedList"/>
    <dgm:cxn modelId="{542CDD8F-CFC8-4749-8521-681BF9F038FD}" type="presOf" srcId="{4D8D68D4-EF1A-4C2A-96C9-50DD6F0564C2}" destId="{A354A44B-435F-4D90-A4E1-F6DC5648C70A}" srcOrd="0" destOrd="0" presId="urn:microsoft.com/office/officeart/2008/layout/LinedList"/>
    <dgm:cxn modelId="{8CF40DB2-FE03-4D1F-B920-E57AA4D96C31}" srcId="{7744E77C-64D7-4278-B099-92D7AD45D910}" destId="{75D1CB41-E38E-42C3-A778-C2CEF87EF577}" srcOrd="3" destOrd="0" parTransId="{EE187FA2-4DA6-4991-A938-D997B21E7CBD}" sibTransId="{0811F187-D397-4B2E-8C9A-97D3626C89FF}"/>
    <dgm:cxn modelId="{A5B290B3-D7B2-437F-98FC-421D66C9EA66}" srcId="{7744E77C-64D7-4278-B099-92D7AD45D910}" destId="{F4028B14-2C73-464A-9ABF-5ABE8C82BC6C}" srcOrd="0" destOrd="0" parTransId="{C28DBE03-971C-4A78-B0AC-34F0A6516E7A}" sibTransId="{4EBE2F4E-1E55-4B32-97F1-AC3197F61314}"/>
    <dgm:cxn modelId="{E86434C7-A138-4BD3-8302-9CC09BC8F496}" srcId="{7744E77C-64D7-4278-B099-92D7AD45D910}" destId="{B2CA8CF7-22A2-45C0-85B7-FEB30E9FBE74}" srcOrd="4" destOrd="0" parTransId="{6675BCBD-426C-4DB9-B6E3-94509207B553}" sibTransId="{BF383FFD-E7F7-43E7-9F9B-104619D24907}"/>
    <dgm:cxn modelId="{422A3DDC-677C-4F8C-8536-6BBECCBFA184}" srcId="{7744E77C-64D7-4278-B099-92D7AD45D910}" destId="{BABE7E3A-AF05-4331-9FAF-9D6D7E29735B}" srcOrd="2" destOrd="0" parTransId="{0422FDC6-1698-40CB-A566-C4C16719E8DA}" sibTransId="{052A1978-6C39-4604-84BE-1135CFD046D1}"/>
    <dgm:cxn modelId="{2486D4ED-38AE-4EA5-8244-25BA1A92D681}" type="presOf" srcId="{75D1CB41-E38E-42C3-A778-C2CEF87EF577}" destId="{C8973748-4D03-4644-9E55-2354F7923A07}" srcOrd="0" destOrd="0" presId="urn:microsoft.com/office/officeart/2008/layout/LinedList"/>
    <dgm:cxn modelId="{8E6111D0-8C61-4946-89F8-00BCC0DDE100}" type="presParOf" srcId="{5A568129-4EFD-4A1E-A327-F9E4B42A8418}" destId="{05518065-9C8F-4470-9A58-05646C1D248E}" srcOrd="0" destOrd="0" presId="urn:microsoft.com/office/officeart/2008/layout/LinedList"/>
    <dgm:cxn modelId="{AC10C10D-7818-48B4-8E36-7FB9D78BF5F6}" type="presParOf" srcId="{5A568129-4EFD-4A1E-A327-F9E4B42A8418}" destId="{E5A6C421-ED35-47CB-A21C-9DB283F17BCF}" srcOrd="1" destOrd="0" presId="urn:microsoft.com/office/officeart/2008/layout/LinedList"/>
    <dgm:cxn modelId="{23596DAE-091C-4C52-BB67-8450DF305DD9}" type="presParOf" srcId="{E5A6C421-ED35-47CB-A21C-9DB283F17BCF}" destId="{63174504-FBC0-45AE-9C10-4DE98428DD8F}" srcOrd="0" destOrd="0" presId="urn:microsoft.com/office/officeart/2008/layout/LinedList"/>
    <dgm:cxn modelId="{14B03C6A-5F41-44BA-8BD9-4A55ED2A527D}" type="presParOf" srcId="{E5A6C421-ED35-47CB-A21C-9DB283F17BCF}" destId="{54E32899-784B-4513-8CB2-012D4420A643}" srcOrd="1" destOrd="0" presId="urn:microsoft.com/office/officeart/2008/layout/LinedList"/>
    <dgm:cxn modelId="{4ED4EE4F-7C84-4B42-A7EA-D6808F6E003D}" type="presParOf" srcId="{5A568129-4EFD-4A1E-A327-F9E4B42A8418}" destId="{8350864B-102F-4B05-840B-4735F7EE3C4D}" srcOrd="2" destOrd="0" presId="urn:microsoft.com/office/officeart/2008/layout/LinedList"/>
    <dgm:cxn modelId="{4AD9FB9A-E60C-4D6C-9D67-9F201B1825DA}" type="presParOf" srcId="{5A568129-4EFD-4A1E-A327-F9E4B42A8418}" destId="{DB2EABFB-C1CC-4304-B03E-11D9905E5419}" srcOrd="3" destOrd="0" presId="urn:microsoft.com/office/officeart/2008/layout/LinedList"/>
    <dgm:cxn modelId="{4BE9FDF7-A7F7-43E6-AAB2-027011FB25BD}" type="presParOf" srcId="{DB2EABFB-C1CC-4304-B03E-11D9905E5419}" destId="{A354A44B-435F-4D90-A4E1-F6DC5648C70A}" srcOrd="0" destOrd="0" presId="urn:microsoft.com/office/officeart/2008/layout/LinedList"/>
    <dgm:cxn modelId="{E01E16BB-F709-4E65-B93B-7E156B4E061C}" type="presParOf" srcId="{DB2EABFB-C1CC-4304-B03E-11D9905E5419}" destId="{205F7420-5BE3-4FE5-8262-D33F0585776D}" srcOrd="1" destOrd="0" presId="urn:microsoft.com/office/officeart/2008/layout/LinedList"/>
    <dgm:cxn modelId="{D780E9B8-AB8E-4463-9F8A-47BF2514EBA3}" type="presParOf" srcId="{5A568129-4EFD-4A1E-A327-F9E4B42A8418}" destId="{657D02F6-BC4D-4E3C-9378-C377216F09C0}" srcOrd="4" destOrd="0" presId="urn:microsoft.com/office/officeart/2008/layout/LinedList"/>
    <dgm:cxn modelId="{B407C669-C538-4E83-88BD-60B997432366}" type="presParOf" srcId="{5A568129-4EFD-4A1E-A327-F9E4B42A8418}" destId="{81EFA7FC-0904-4B4F-ACDC-E4D400E25700}" srcOrd="5" destOrd="0" presId="urn:microsoft.com/office/officeart/2008/layout/LinedList"/>
    <dgm:cxn modelId="{BAA886C4-DCB1-4CFA-9267-CC4246C40204}" type="presParOf" srcId="{81EFA7FC-0904-4B4F-ACDC-E4D400E25700}" destId="{4D03D069-F518-4131-8367-42572EE0B953}" srcOrd="0" destOrd="0" presId="urn:microsoft.com/office/officeart/2008/layout/LinedList"/>
    <dgm:cxn modelId="{3DB71AA1-06FF-423C-84CB-05D82ED3BC11}" type="presParOf" srcId="{81EFA7FC-0904-4B4F-ACDC-E4D400E25700}" destId="{9DFDD6B7-6598-4CC0-B389-DB02BD6AB9B4}" srcOrd="1" destOrd="0" presId="urn:microsoft.com/office/officeart/2008/layout/LinedList"/>
    <dgm:cxn modelId="{11DB46D9-781F-485F-8CF5-00779512DD2F}" type="presParOf" srcId="{5A568129-4EFD-4A1E-A327-F9E4B42A8418}" destId="{FEDC5F19-D22C-4BD4-9736-3DA44C6A8271}" srcOrd="6" destOrd="0" presId="urn:microsoft.com/office/officeart/2008/layout/LinedList"/>
    <dgm:cxn modelId="{D614E43B-206F-49FE-AE16-B644A50647F2}" type="presParOf" srcId="{5A568129-4EFD-4A1E-A327-F9E4B42A8418}" destId="{2504586B-1D41-4A3E-853B-64899049786F}" srcOrd="7" destOrd="0" presId="urn:microsoft.com/office/officeart/2008/layout/LinedList"/>
    <dgm:cxn modelId="{B89AD2A8-156F-4A99-9689-3C4A7AE17B7F}" type="presParOf" srcId="{2504586B-1D41-4A3E-853B-64899049786F}" destId="{C8973748-4D03-4644-9E55-2354F7923A07}" srcOrd="0" destOrd="0" presId="urn:microsoft.com/office/officeart/2008/layout/LinedList"/>
    <dgm:cxn modelId="{82F37D14-60AF-4ED9-BF34-61C06435EB08}" type="presParOf" srcId="{2504586B-1D41-4A3E-853B-64899049786F}" destId="{5301A95C-718B-40B5-AA09-62A456D97C12}" srcOrd="1" destOrd="0" presId="urn:microsoft.com/office/officeart/2008/layout/LinedList"/>
    <dgm:cxn modelId="{8B2011F4-FB2F-4097-86A5-D28FC145D2F6}" type="presParOf" srcId="{5A568129-4EFD-4A1E-A327-F9E4B42A8418}" destId="{C75AB124-79E2-4E59-9B9A-9FDC69625BC4}" srcOrd="8" destOrd="0" presId="urn:microsoft.com/office/officeart/2008/layout/LinedList"/>
    <dgm:cxn modelId="{10B73C23-C8E7-4407-AA33-FC8BAB55EA20}" type="presParOf" srcId="{5A568129-4EFD-4A1E-A327-F9E4B42A8418}" destId="{1042E56E-C4F2-42F5-8449-A4C87922D39F}" srcOrd="9" destOrd="0" presId="urn:microsoft.com/office/officeart/2008/layout/LinedList"/>
    <dgm:cxn modelId="{CFBF745D-D072-4436-BDD4-23701F31EB46}" type="presParOf" srcId="{1042E56E-C4F2-42F5-8449-A4C87922D39F}" destId="{8D451F8A-948B-401D-AC4C-E58E9D080DB2}" srcOrd="0" destOrd="0" presId="urn:microsoft.com/office/officeart/2008/layout/LinedList"/>
    <dgm:cxn modelId="{B585222C-1054-432C-AF7D-DB2196B34A22}" type="presParOf" srcId="{1042E56E-C4F2-42F5-8449-A4C87922D39F}" destId="{533278E3-80A2-4930-8115-3FCBB987C85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18065-9C8F-4470-9A58-05646C1D248E}">
      <dsp:nvSpPr>
        <dsp:cNvPr id="0" name=""/>
        <dsp:cNvSpPr/>
      </dsp:nvSpPr>
      <dsp:spPr>
        <a:xfrm>
          <a:off x="0" y="304"/>
          <a:ext cx="10508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74504-FBC0-45AE-9C10-4DE98428DD8F}">
      <dsp:nvSpPr>
        <dsp:cNvPr id="0" name=""/>
        <dsp:cNvSpPr/>
      </dsp:nvSpPr>
      <dsp:spPr>
        <a:xfrm>
          <a:off x="0" y="9386"/>
          <a:ext cx="10498479" cy="1599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1 Introduction</a:t>
          </a:r>
        </a:p>
        <a:p>
          <a:pPr marL="0" lvl="0" indent="0" algn="l" defTabSz="1244600">
            <a:lnSpc>
              <a:spcPct val="90000"/>
            </a:lnSpc>
            <a:spcBef>
              <a:spcPct val="0"/>
            </a:spcBef>
            <a:spcAft>
              <a:spcPct val="35000"/>
            </a:spcAft>
            <a:buNone/>
          </a:pPr>
          <a:r>
            <a:rPr lang="en-US" sz="2800" kern="1200" dirty="0"/>
            <a:t>	Research motivation + RQs	</a:t>
          </a:r>
        </a:p>
      </dsp:txBody>
      <dsp:txXfrm>
        <a:off x="0" y="9386"/>
        <a:ext cx="10498479" cy="1599034"/>
      </dsp:txXfrm>
    </dsp:sp>
    <dsp:sp modelId="{8350864B-102F-4B05-840B-4735F7EE3C4D}">
      <dsp:nvSpPr>
        <dsp:cNvPr id="0" name=""/>
        <dsp:cNvSpPr/>
      </dsp:nvSpPr>
      <dsp:spPr>
        <a:xfrm>
          <a:off x="0" y="1307594"/>
          <a:ext cx="10508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54A44B-435F-4D90-A4E1-F6DC5648C70A}">
      <dsp:nvSpPr>
        <dsp:cNvPr id="0" name=""/>
        <dsp:cNvSpPr/>
      </dsp:nvSpPr>
      <dsp:spPr>
        <a:xfrm>
          <a:off x="0" y="1438563"/>
          <a:ext cx="10508742" cy="713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2 Dataset overview + processing</a:t>
          </a:r>
        </a:p>
      </dsp:txBody>
      <dsp:txXfrm>
        <a:off x="0" y="1438563"/>
        <a:ext cx="10508742" cy="713591"/>
      </dsp:txXfrm>
    </dsp:sp>
    <dsp:sp modelId="{657D02F6-BC4D-4E3C-9378-C377216F09C0}">
      <dsp:nvSpPr>
        <dsp:cNvPr id="0" name=""/>
        <dsp:cNvSpPr/>
      </dsp:nvSpPr>
      <dsp:spPr>
        <a:xfrm>
          <a:off x="0" y="2162209"/>
          <a:ext cx="10508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03D069-F518-4131-8367-42572EE0B953}">
      <dsp:nvSpPr>
        <dsp:cNvPr id="0" name=""/>
        <dsp:cNvSpPr/>
      </dsp:nvSpPr>
      <dsp:spPr>
        <a:xfrm>
          <a:off x="0" y="2312931"/>
          <a:ext cx="10508742" cy="69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3 Results </a:t>
          </a:r>
          <a:endParaRPr lang="en-US" sz="2800" b="1" kern="1200" dirty="0"/>
        </a:p>
      </dsp:txBody>
      <dsp:txXfrm>
        <a:off x="0" y="2312931"/>
        <a:ext cx="10508742" cy="694281"/>
      </dsp:txXfrm>
    </dsp:sp>
    <dsp:sp modelId="{FEDC5F19-D22C-4BD4-9736-3DA44C6A8271}">
      <dsp:nvSpPr>
        <dsp:cNvPr id="0" name=""/>
        <dsp:cNvSpPr/>
      </dsp:nvSpPr>
      <dsp:spPr>
        <a:xfrm>
          <a:off x="0" y="3007212"/>
          <a:ext cx="10508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73748-4D03-4644-9E55-2354F7923A07}">
      <dsp:nvSpPr>
        <dsp:cNvPr id="0" name=""/>
        <dsp:cNvSpPr/>
      </dsp:nvSpPr>
      <dsp:spPr>
        <a:xfrm>
          <a:off x="0" y="3117747"/>
          <a:ext cx="10508742" cy="837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4 Conclusion + Challenges faced</a:t>
          </a:r>
        </a:p>
      </dsp:txBody>
      <dsp:txXfrm>
        <a:off x="0" y="3117747"/>
        <a:ext cx="10508742" cy="837765"/>
      </dsp:txXfrm>
    </dsp:sp>
    <dsp:sp modelId="{C75AB124-79E2-4E59-9B9A-9FDC69625BC4}">
      <dsp:nvSpPr>
        <dsp:cNvPr id="0" name=""/>
        <dsp:cNvSpPr/>
      </dsp:nvSpPr>
      <dsp:spPr>
        <a:xfrm>
          <a:off x="0" y="3844977"/>
          <a:ext cx="10508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451F8A-948B-401D-AC4C-E58E9D080DB2}">
      <dsp:nvSpPr>
        <dsp:cNvPr id="0" name=""/>
        <dsp:cNvSpPr/>
      </dsp:nvSpPr>
      <dsp:spPr>
        <a:xfrm>
          <a:off x="0" y="3844977"/>
          <a:ext cx="10508742" cy="616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endParaRPr lang="en-US" sz="2800" b="1" kern="1200" dirty="0"/>
        </a:p>
      </dsp:txBody>
      <dsp:txXfrm>
        <a:off x="0" y="3844977"/>
        <a:ext cx="10508742" cy="61698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0B51DA73-C4C9-4FA9-A443-BF5D3021FDD7}" type="datetimeFigureOut">
              <a:rPr lang="en-US" smtClean="0"/>
              <a:t>4/6/2024</a:t>
            </a:fld>
            <a:endParaRPr lang="en-US"/>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6325E611-5B70-485A-B7E0-0236634A7B0D}" type="slidenum">
              <a:rPr lang="en-US" smtClean="0"/>
              <a:t>‹#›</a:t>
            </a:fld>
            <a:endParaRPr lang="en-US"/>
          </a:p>
        </p:txBody>
      </p:sp>
    </p:spTree>
    <p:extLst>
      <p:ext uri="{BB962C8B-B14F-4D97-AF65-F5344CB8AC3E}">
        <p14:creationId xmlns:p14="http://schemas.microsoft.com/office/powerpoint/2010/main" val="216435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25E611-5B70-485A-B7E0-0236634A7B0D}" type="slidenum">
              <a:rPr lang="en-US" smtClean="0"/>
              <a:t>2</a:t>
            </a:fld>
            <a:endParaRPr lang="en-US"/>
          </a:p>
        </p:txBody>
      </p:sp>
    </p:spTree>
    <p:extLst>
      <p:ext uri="{BB962C8B-B14F-4D97-AF65-F5344CB8AC3E}">
        <p14:creationId xmlns:p14="http://schemas.microsoft.com/office/powerpoint/2010/main" val="195649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ystem-ui"/>
              </a:rPr>
              <a:t>Interpretation:</a:t>
            </a:r>
            <a:endParaRPr lang="en-US" b="0" i="0" dirty="0">
              <a:effectLst/>
              <a:latin typeface="system-ui"/>
            </a:endParaRPr>
          </a:p>
          <a:p>
            <a:pPr algn="l">
              <a:buFont typeface="Arial" panose="020B0604020202020204" pitchFamily="34" charset="0"/>
              <a:buChar char="•"/>
            </a:pPr>
            <a:r>
              <a:rPr lang="en-US" b="0" i="0" dirty="0">
                <a:effectLst/>
                <a:latin typeface="system-ui"/>
              </a:rPr>
              <a:t>In general, </a:t>
            </a:r>
            <a:r>
              <a:rPr lang="en-US" b="1" i="0" dirty="0">
                <a:effectLst/>
                <a:latin typeface="system-ui"/>
              </a:rPr>
              <a:t>females tend to have a higher average life expectancy than males across all continents.</a:t>
            </a:r>
            <a:r>
              <a:rPr lang="en-US" b="0" i="0" dirty="0">
                <a:effectLst/>
                <a:latin typeface="system-ui"/>
              </a:rPr>
              <a:t> The same trend (as mentioned above) was witnessed here, with Europe consistently exhibiting higher life expectancy for both genders compared to other continents. Over the years, there has been an overall increase in life expectancy for both genders across all continents, except for Africa, which experienced a slight decrease in 2010.</a:t>
            </a:r>
          </a:p>
          <a:p>
            <a:pPr algn="l">
              <a:buFont typeface="Arial" panose="020B0604020202020204" pitchFamily="34" charset="0"/>
              <a:buChar char="•"/>
            </a:pPr>
            <a:r>
              <a:rPr lang="en-US" b="0" i="0" dirty="0">
                <a:effectLst/>
                <a:latin typeface="system-ui"/>
              </a:rPr>
              <a:t>Interestingly, we observed that </a:t>
            </a:r>
            <a:r>
              <a:rPr lang="en-US" b="1" i="0" dirty="0">
                <a:effectLst/>
                <a:latin typeface="system-ui"/>
              </a:rPr>
              <a:t>Europe has the highest difference between the average life expectancy of females and males</a:t>
            </a:r>
            <a:r>
              <a:rPr lang="en-US" b="0" i="0" dirty="0">
                <a:effectLst/>
                <a:latin typeface="system-ui"/>
              </a:rPr>
              <a:t>, ranging from approximately 3 to 4.8 years, whereas for other continents, the difference typically falls within the range of 1 to 2 years</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31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highlight>
                  <a:srgbClr val="FFFFFF"/>
                </a:highlight>
                <a:latin typeface="-apple-system"/>
              </a:rPr>
              <a:t>Now, we will delve deeper into each continent to identify the top five and bottom five countries with the highest and lowest life expectancy, respectively, based on the most recent year available in the original dataset. Therefore, in this section, </a:t>
            </a:r>
            <a:r>
              <a:rPr lang="en-US" b="1" i="0" dirty="0">
                <a:effectLst/>
                <a:highlight>
                  <a:srgbClr val="FFFFFF"/>
                </a:highlight>
                <a:latin typeface="-apple-system"/>
              </a:rPr>
              <a:t>we exclusively analyze the data of the year 2015</a:t>
            </a:r>
            <a:r>
              <a:rPr lang="en-US" b="0" i="0" dirty="0">
                <a:effectLst/>
                <a:highlight>
                  <a:srgbClr val="FFFFFF"/>
                </a:highlight>
                <a:latin typeface="-apple-system"/>
              </a:rPr>
              <a:t>.</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191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599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420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701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effectLst/>
                <a:highlight>
                  <a:srgbClr val="FFFFFF"/>
                </a:highlight>
                <a:latin typeface="system-ui"/>
              </a:rPr>
              <a:t>Mongolia ranks among one of the top countries in terms of medical professional density, but it exhibits a relatively low life expectancy.</a:t>
            </a:r>
            <a:r>
              <a:rPr lang="en-US" b="0" i="0" dirty="0">
                <a:effectLst/>
                <a:highlight>
                  <a:srgbClr val="FFFFFF"/>
                </a:highlight>
                <a:latin typeface="-apple-system"/>
              </a:rPr>
              <a:t> Hence, now we are interested to explore the positions of countries having the highest medical professional densities in life expectancy map - which is illustrated in the next graph.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543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763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0944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016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57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437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989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469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713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376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360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718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Thailand ranks among the countries with the lowest medical professional density, yet it still achieves the highest life expectancy in Asia.</a:t>
            </a:r>
            <a:r>
              <a:rPr lang="en-US" b="0" i="0" dirty="0">
                <a:effectLst/>
                <a:highlight>
                  <a:srgbClr val="FFFFFF"/>
                </a:highlight>
                <a:latin typeface="-apple-system"/>
              </a:rPr>
              <a:t> Hence, now we are interested to explore the positions of countries having the highest medical professional densities in life expectancy map - which is illustrated in the next graph.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29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032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016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NIH states that: </a:t>
            </a:r>
            <a:r>
              <a:rPr lang="en-US" b="0" i="0" dirty="0">
                <a:solidFill>
                  <a:srgbClr val="212121"/>
                </a:solidFill>
                <a:effectLst/>
                <a:latin typeface="Cambria" panose="02040503050406030204" pitchFamily="18" charset="0"/>
              </a:rPr>
              <a:t>In adjusted mixed-effects regressions, every 10 additional primary care physicians per 100 000 population was associated with a 51.5-day increase in life expectancy (95% CI, 29.5-73.5 days; 0.2% increase)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321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66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dataset: </a:t>
            </a:r>
          </a:p>
          <a:p>
            <a:pPr marL="342900" marR="0" lvl="0" indent="-342900">
              <a:lnSpc>
                <a:spcPct val="107000"/>
              </a:lnSpc>
              <a:spcBef>
                <a:spcPts val="0"/>
              </a:spcBef>
              <a:spcAft>
                <a:spcPts val="0"/>
              </a:spcAft>
              <a:buFont typeface="Aptos" panose="020B0004020202020204" pitchFamily="34" charset="0"/>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Healthy life expectancy (HALE) = Average number of years that a person can expect to live in "full health" by taking into account years lived in less than full health due to disease and/or injury.</a:t>
            </a: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Expected frequency of data collection: every 5 years (2000 </a:t>
            </a:r>
            <a:r>
              <a:rPr lang="en-US" sz="11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2010 </a:t>
            </a:r>
            <a:r>
              <a:rPr lang="en-US" sz="11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2015 </a:t>
            </a:r>
            <a:r>
              <a:rPr lang="en-US" sz="11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2019)</a:t>
            </a:r>
          </a:p>
          <a:p>
            <a:endParaRPr lang="en-US" dirty="0"/>
          </a:p>
        </p:txBody>
      </p:sp>
      <p:sp>
        <p:nvSpPr>
          <p:cNvPr id="4" name="Slide Number Placeholder 3"/>
          <p:cNvSpPr>
            <a:spLocks noGrp="1"/>
          </p:cNvSpPr>
          <p:nvPr>
            <p:ph type="sldNum" sz="quarter" idx="5"/>
          </p:nvPr>
        </p:nvSpPr>
        <p:spPr/>
        <p:txBody>
          <a:bodyPr/>
          <a:lstStyle/>
          <a:p>
            <a:fld id="{6325E611-5B70-485A-B7E0-0236634A7B0D}" type="slidenum">
              <a:rPr lang="en-US" smtClean="0"/>
              <a:t>6</a:t>
            </a:fld>
            <a:endParaRPr lang="en-US"/>
          </a:p>
        </p:txBody>
      </p:sp>
    </p:spTree>
    <p:extLst>
      <p:ext uri="{BB962C8B-B14F-4D97-AF65-F5344CB8AC3E}">
        <p14:creationId xmlns:p14="http://schemas.microsoft.com/office/powerpoint/2010/main" val="3212734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4.5.6 (checking null values, </a:t>
            </a:r>
            <a:r>
              <a:rPr lang="en-US" dirty="0" err="1"/>
              <a:t>etc</a:t>
            </a:r>
            <a:r>
              <a:rPr lang="en-US" dirty="0"/>
              <a:t>)…. We don’t have time to go through all steps </a:t>
            </a:r>
            <a:r>
              <a:rPr lang="en-US" dirty="0">
                <a:sym typeface="Wingdings" panose="05000000000000000000" pitchFamily="2" charset="2"/>
              </a:rPr>
              <a:t> so above are the main steps only!!</a:t>
            </a:r>
            <a:endParaRPr lang="en-US" dirty="0"/>
          </a:p>
        </p:txBody>
      </p:sp>
      <p:sp>
        <p:nvSpPr>
          <p:cNvPr id="4" name="Slide Number Placeholder 3"/>
          <p:cNvSpPr>
            <a:spLocks noGrp="1"/>
          </p:cNvSpPr>
          <p:nvPr>
            <p:ph type="sldNum" sz="quarter" idx="5"/>
          </p:nvPr>
        </p:nvSpPr>
        <p:spPr/>
        <p:txBody>
          <a:bodyPr/>
          <a:lstStyle/>
          <a:p>
            <a:fld id="{6325E611-5B70-485A-B7E0-0236634A7B0D}" type="slidenum">
              <a:rPr lang="en-US" smtClean="0"/>
              <a:t>7</a:t>
            </a:fld>
            <a:endParaRPr lang="en-US"/>
          </a:p>
        </p:txBody>
      </p:sp>
    </p:spTree>
    <p:extLst>
      <p:ext uri="{BB962C8B-B14F-4D97-AF65-F5344CB8AC3E}">
        <p14:creationId xmlns:p14="http://schemas.microsoft.com/office/powerpoint/2010/main" val="1971839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57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effectLst/>
                <a:latin typeface="system-ui"/>
              </a:rPr>
              <a:t>Generally, Europe tends to have the highest average life expectancy (around 65 - 69.79 years).** This is followed by America, with an average life expectancy falling between approximately 63 to 68.39 years, and Oceania, with a range of approximately 63 to 66.67 years. Asia follows closely, with an average life expectancy spanning from approximately 61 to 65.49 years. </a:t>
            </a:r>
            <a:r>
              <a:rPr lang="en-US" b="1" i="0" dirty="0">
                <a:effectLst/>
                <a:latin typeface="system-ui"/>
              </a:rPr>
              <a:t>Africa consistently exhibits the lowest average life expectancy among the five continents, ranging from approximately 54 to 55.94 years.</a:t>
            </a:r>
            <a:endParaRPr lang="en-US" b="0" i="0" dirty="0">
              <a:effectLst/>
              <a:latin typeface="system-ui"/>
            </a:endParaRPr>
          </a:p>
          <a:p>
            <a:pPr algn="l">
              <a:buFont typeface="Arial" panose="020B0604020202020204" pitchFamily="34" charset="0"/>
              <a:buChar char="•"/>
            </a:pPr>
            <a:r>
              <a:rPr lang="en-US" b="0" i="0" dirty="0">
                <a:effectLst/>
                <a:latin typeface="system-ui"/>
              </a:rPr>
              <a:t>Furthermore, it is noteworthy that </a:t>
            </a:r>
            <a:r>
              <a:rPr lang="en-US" b="1" i="0" dirty="0">
                <a:effectLst/>
                <a:latin typeface="system-ui"/>
              </a:rPr>
              <a:t>all continents have experienced an overall increase in life expectancy over the years. However, Africa stands out as it experienced a slight decrease in life expectancy in 2010 compared to other years.</a:t>
            </a:r>
            <a:r>
              <a:rPr lang="en-US" b="0" i="0" dirty="0">
                <a:effectLst/>
                <a:latin typeface="system-ui"/>
              </a:rPr>
              <a:t> The period from 2001 to 2010 in Africa was marked by a combination of significant events and challenges across the continent. While it is difficult to provide an exhaustive list, there are some notable occurrences during this time frame, which might lead to a decrease in life expectancy of Africa, such as HIV/AIDS Epidemic, Darfur Conflict (Sudan) (which began in the early 2000s, escalated during this period, leading to widespread violence, displacement, and humanitarian crises).</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51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884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340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46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75939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3388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0489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4/6/2024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5165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4/6/2024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08358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4/6/2024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6972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4/6/2024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69628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4/6/2024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29861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4/6/2024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6435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10346696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doi.org/10.1001/jamainternmed.2018.762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kaggle.com/datasets/utkarshxy/who-worldhealth-statistics-2020-complete?select=ofHaleInLifeExpectancy.cs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105464" y="5244351"/>
            <a:ext cx="1759832" cy="666808"/>
          </a:xfrm>
        </p:spPr>
        <p:txBody>
          <a:bodyPr anchor="b">
            <a:normAutofit/>
          </a:bodyPr>
          <a:lstStyle/>
          <a:p>
            <a:pPr algn="r"/>
            <a:r>
              <a:rPr lang="en-US" sz="2000" dirty="0">
                <a:solidFill>
                  <a:schemeClr val="tx2">
                    <a:lumMod val="50000"/>
                    <a:lumOff val="50000"/>
                  </a:schemeClr>
                </a:solidFill>
              </a:rPr>
              <a:t>Group 22</a:t>
            </a:r>
          </a:p>
        </p:txBody>
      </p:sp>
      <p:sp>
        <p:nvSpPr>
          <p:cNvPr id="3" name="Subtitle 2"/>
          <p:cNvSpPr>
            <a:spLocks noGrp="1"/>
          </p:cNvSpPr>
          <p:nvPr>
            <p:ph type="subTitle" idx="1"/>
          </p:nvPr>
        </p:nvSpPr>
        <p:spPr>
          <a:xfrm>
            <a:off x="309991" y="1982794"/>
            <a:ext cx="5555305" cy="2717559"/>
          </a:xfrm>
        </p:spPr>
        <p:txBody>
          <a:bodyPr>
            <a:noAutofit/>
          </a:bodyPr>
          <a:lstStyle/>
          <a:p>
            <a:pPr>
              <a:lnSpc>
                <a:spcPct val="100000"/>
              </a:lnSpc>
            </a:pPr>
            <a:endParaRPr lang="en-US" sz="2200" dirty="0"/>
          </a:p>
          <a:p>
            <a:pPr>
              <a:lnSpc>
                <a:spcPct val="100000"/>
              </a:lnSpc>
            </a:pPr>
            <a:r>
              <a:rPr lang="en-US" sz="2200" dirty="0"/>
              <a:t>Unveiling the Correlation: </a:t>
            </a:r>
          </a:p>
          <a:p>
            <a:pPr>
              <a:lnSpc>
                <a:spcPct val="100000"/>
              </a:lnSpc>
            </a:pPr>
            <a:r>
              <a:rPr lang="en-US" sz="3000" b="1" dirty="0"/>
              <a:t>Does Having Many Healthcare Providers Really Extend Life Expectancy?</a:t>
            </a:r>
          </a:p>
        </p:txBody>
      </p:sp>
      <p:sp>
        <p:nvSpPr>
          <p:cNvPr id="17"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4" descr="Background pattern&#10;&#10;Description automatically generated">
            <a:extLst>
              <a:ext uri="{FF2B5EF4-FFF2-40B4-BE49-F238E27FC236}">
                <a16:creationId xmlns:a16="http://schemas.microsoft.com/office/drawing/2014/main" id="{0D5FCF92-761D-4442-9C49-30D4DB509CA8}"/>
              </a:ext>
            </a:extLst>
          </p:cNvPr>
          <p:cNvPicPr>
            <a:picLocks noChangeAspect="1"/>
          </p:cNvPicPr>
          <p:nvPr/>
        </p:nvPicPr>
        <p:blipFill rotWithShape="1">
          <a:blip r:embed="rId2"/>
          <a:srcRect t="1845" r="1" b="4513"/>
          <a:stretch/>
        </p:blipFill>
        <p:spPr>
          <a:xfrm>
            <a:off x="5923280" y="10"/>
            <a:ext cx="6268720" cy="6857990"/>
          </a:xfrm>
          <a:prstGeom prst="rect">
            <a:avLst/>
          </a:prstGeom>
        </p:spPr>
      </p:pic>
      <p:sp>
        <p:nvSpPr>
          <p:cNvPr id="4" name="Title 1">
            <a:extLst>
              <a:ext uri="{FF2B5EF4-FFF2-40B4-BE49-F238E27FC236}">
                <a16:creationId xmlns:a16="http://schemas.microsoft.com/office/drawing/2014/main" id="{ADA27E69-0B97-3ABF-2E69-5DFC387F6A42}"/>
              </a:ext>
            </a:extLst>
          </p:cNvPr>
          <p:cNvSpPr txBox="1">
            <a:spLocks/>
          </p:cNvSpPr>
          <p:nvPr/>
        </p:nvSpPr>
        <p:spPr>
          <a:xfrm>
            <a:off x="1360907" y="6185910"/>
            <a:ext cx="4504389" cy="1029125"/>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r"/>
            <a:r>
              <a:rPr lang="en-US" sz="2500" b="0" dirty="0"/>
              <a:t>Nguyen Le Nguyen Khang</a:t>
            </a:r>
          </a:p>
          <a:p>
            <a:pPr algn="r"/>
            <a:r>
              <a:rPr lang="en-US" sz="2500" b="0" dirty="0"/>
              <a:t>Nguyen Ngoc</a:t>
            </a:r>
          </a:p>
          <a:p>
            <a:pPr algn="r"/>
            <a:r>
              <a:rPr lang="en-US" sz="2500" b="0" dirty="0"/>
              <a:t>Ta Tinh</a:t>
            </a:r>
          </a:p>
          <a:p>
            <a:pPr algn="r"/>
            <a:r>
              <a:rPr lang="en-US" sz="2500" b="0" dirty="0"/>
              <a:t>Tran Dung</a:t>
            </a:r>
          </a:p>
          <a:p>
            <a:pPr algn="r"/>
            <a:r>
              <a:rPr lang="en-US" sz="2500" b="0" dirty="0"/>
              <a:t>Tran Quan</a:t>
            </a:r>
          </a:p>
          <a:p>
            <a:endParaRPr lang="en-US" sz="2500" b="0" dirty="0"/>
          </a:p>
          <a:p>
            <a:endParaRPr lang="en-US" sz="2500" b="0"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100" dirty="0"/>
              <a:t>3.1. Life Expectancy overview </a:t>
            </a:r>
            <a:r>
              <a:rPr lang="en-US" sz="3100" dirty="0">
                <a:solidFill>
                  <a:schemeClr val="tx2">
                    <a:lumMod val="50000"/>
                    <a:lumOff val="50000"/>
                  </a:schemeClr>
                </a:solidFill>
              </a:rPr>
              <a:t>– by country</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361939-DDC2-817A-50EC-B6F0EDBD328B}"/>
              </a:ext>
            </a:extLst>
          </p:cNvPr>
          <p:cNvSpPr txBox="1"/>
          <p:nvPr/>
        </p:nvSpPr>
        <p:spPr>
          <a:xfrm>
            <a:off x="128016" y="2976478"/>
            <a:ext cx="5710076" cy="3544902"/>
          </a:xfrm>
          <a:prstGeom prst="rect">
            <a:avLst/>
          </a:prstGeom>
        </p:spPr>
        <p:txBody>
          <a:bodyPr vert="horz" lIns="91440" tIns="45720" rIns="91440" bIns="45720" rtlCol="0">
            <a:noAutofit/>
          </a:bodyPr>
          <a:lstStyle/>
          <a:p>
            <a:pPr marL="285750" lvl="0" indent="-285750">
              <a:buFont typeface="Arial" panose="020B0604020202020204" pitchFamily="34" charset="0"/>
              <a:buChar char="•"/>
            </a:pPr>
            <a:r>
              <a:rPr lang="en-US" sz="2000" dirty="0"/>
              <a:t>Many big bubbles cluster around </a:t>
            </a:r>
            <a:r>
              <a:rPr lang="en-US" sz="2000" dirty="0">
                <a:highlight>
                  <a:srgbClr val="FFFF00"/>
                </a:highlight>
              </a:rPr>
              <a:t>EU</a:t>
            </a:r>
            <a:r>
              <a:rPr lang="en-US" sz="2000" dirty="0"/>
              <a:t> (.g. Italy, France, Estonia,..) </a:t>
            </a:r>
          </a:p>
          <a:p>
            <a:pPr lvl="0"/>
            <a:r>
              <a:rPr lang="en-US" sz="2000" dirty="0">
                <a:sym typeface="Wingdings" panose="05000000000000000000" pitchFamily="2" charset="2"/>
              </a:rPr>
              <a:t> high life expectancy</a:t>
            </a:r>
            <a:endParaRPr lang="en-US" sz="2000" dirty="0"/>
          </a:p>
          <a:p>
            <a:pPr lvl="0"/>
            <a:endParaRPr lang="en-US" sz="2000" dirty="0"/>
          </a:p>
          <a:p>
            <a:pPr marL="285750" lvl="0" indent="-285750">
              <a:buFont typeface="Arial" panose="020B0604020202020204" pitchFamily="34" charset="0"/>
              <a:buChar char="•"/>
            </a:pPr>
            <a:r>
              <a:rPr lang="en-US" sz="2000" dirty="0">
                <a:highlight>
                  <a:srgbClr val="FFFF00"/>
                </a:highlight>
              </a:rPr>
              <a:t>Africa</a:t>
            </a:r>
            <a:r>
              <a:rPr lang="en-US" sz="2000" dirty="0"/>
              <a:t> seems to not have any big bubble </a:t>
            </a:r>
          </a:p>
          <a:p>
            <a:pPr lvl="0"/>
            <a:r>
              <a:rPr lang="en-US" sz="2000" dirty="0">
                <a:sym typeface="Wingdings" panose="05000000000000000000" pitchFamily="2" charset="2"/>
              </a:rPr>
              <a:t> low life expectancy</a:t>
            </a:r>
            <a:endParaRPr lang="en-US" sz="1500" dirty="0"/>
          </a:p>
        </p:txBody>
      </p:sp>
      <p:pic>
        <p:nvPicPr>
          <p:cNvPr id="9" name="Picture 8">
            <a:extLst>
              <a:ext uri="{FF2B5EF4-FFF2-40B4-BE49-F238E27FC236}">
                <a16:creationId xmlns:a16="http://schemas.microsoft.com/office/drawing/2014/main" id="{F9D4EF58-D11B-E7BB-1CFD-DC3EE44077FD}"/>
              </a:ext>
            </a:extLst>
          </p:cNvPr>
          <p:cNvPicPr>
            <a:picLocks noChangeAspect="1"/>
          </p:cNvPicPr>
          <p:nvPr/>
        </p:nvPicPr>
        <p:blipFill>
          <a:blip r:embed="rId3"/>
          <a:stretch>
            <a:fillRect/>
          </a:stretch>
        </p:blipFill>
        <p:spPr>
          <a:xfrm>
            <a:off x="6224017" y="1530220"/>
            <a:ext cx="5774431" cy="4049486"/>
          </a:xfrm>
          <a:prstGeom prst="rect">
            <a:avLst/>
          </a:prstGeom>
        </p:spPr>
      </p:pic>
    </p:spTree>
    <p:extLst>
      <p:ext uri="{BB962C8B-B14F-4D97-AF65-F5344CB8AC3E}">
        <p14:creationId xmlns:p14="http://schemas.microsoft.com/office/powerpoint/2010/main" val="175148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100" dirty="0"/>
              <a:t>3.2. Life Expectancy </a:t>
            </a:r>
            <a:br>
              <a:rPr lang="en-US" sz="3100" dirty="0"/>
            </a:br>
            <a:r>
              <a:rPr lang="en-US" sz="3100" dirty="0"/>
              <a:t>by Gender</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361939-DDC2-817A-50EC-B6F0EDBD328B}"/>
              </a:ext>
            </a:extLst>
          </p:cNvPr>
          <p:cNvSpPr txBox="1"/>
          <p:nvPr/>
        </p:nvSpPr>
        <p:spPr>
          <a:xfrm>
            <a:off x="438912" y="2512611"/>
            <a:ext cx="4832803" cy="3664351"/>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dirty="0"/>
              <a:t>In general</a:t>
            </a:r>
            <a:r>
              <a:rPr lang="en-US" dirty="0">
                <a:highlight>
                  <a:srgbClr val="FFFF00"/>
                </a:highlight>
              </a:rPr>
              <a:t>, females tend to have a higher average life expectancy than males </a:t>
            </a:r>
            <a:r>
              <a:rPr lang="en-US" dirty="0"/>
              <a:t>across all continents.</a:t>
            </a:r>
          </a:p>
          <a:p>
            <a:pPr indent="-228600">
              <a:lnSpc>
                <a:spcPct val="110000"/>
              </a:lnSpc>
              <a:spcAft>
                <a:spcPts val="600"/>
              </a:spcAft>
              <a:buFont typeface="Arial" panose="020B0604020202020204" pitchFamily="34" charset="0"/>
              <a:buChar char="•"/>
            </a:pPr>
            <a:r>
              <a:rPr lang="en-US" dirty="0">
                <a:highlight>
                  <a:srgbClr val="FFFF00"/>
                </a:highlight>
              </a:rPr>
              <a:t>Europe has the highest difference between the average life expectancy of females and males</a:t>
            </a:r>
            <a:r>
              <a:rPr lang="en-US" dirty="0"/>
              <a:t>, ranging from approximately </a:t>
            </a:r>
            <a:r>
              <a:rPr lang="en-US" b="1" dirty="0"/>
              <a:t>3 to 4.8 years</a:t>
            </a:r>
            <a:r>
              <a:rPr lang="en-US" dirty="0"/>
              <a:t>, whereas for other continents, the difference typically falls within the range of 1 to 2.7 years</a:t>
            </a:r>
          </a:p>
        </p:txBody>
      </p:sp>
      <p:pic>
        <p:nvPicPr>
          <p:cNvPr id="7" name="Picture 6" descr="A graph of different colored bars&#10;&#10;Description automatically generated with medium confidence">
            <a:extLst>
              <a:ext uri="{FF2B5EF4-FFF2-40B4-BE49-F238E27FC236}">
                <a16:creationId xmlns:a16="http://schemas.microsoft.com/office/drawing/2014/main" id="{6E477623-ABEE-D85E-36F3-15EA41006341}"/>
              </a:ext>
            </a:extLst>
          </p:cNvPr>
          <p:cNvPicPr>
            <a:picLocks noChangeAspect="1"/>
          </p:cNvPicPr>
          <p:nvPr/>
        </p:nvPicPr>
        <p:blipFill>
          <a:blip r:embed="rId3"/>
          <a:stretch>
            <a:fillRect/>
          </a:stretch>
        </p:blipFill>
        <p:spPr>
          <a:xfrm>
            <a:off x="6234483" y="265893"/>
            <a:ext cx="5819033" cy="2939335"/>
          </a:xfrm>
          <a:prstGeom prst="rect">
            <a:avLst/>
          </a:prstGeom>
        </p:spPr>
      </p:pic>
      <p:pic>
        <p:nvPicPr>
          <p:cNvPr id="10" name="Picture 9">
            <a:extLst>
              <a:ext uri="{FF2B5EF4-FFF2-40B4-BE49-F238E27FC236}">
                <a16:creationId xmlns:a16="http://schemas.microsoft.com/office/drawing/2014/main" id="{DC5F4062-3961-BEC3-5C2E-DDEA1331E1FA}"/>
              </a:ext>
            </a:extLst>
          </p:cNvPr>
          <p:cNvPicPr>
            <a:picLocks noChangeAspect="1"/>
          </p:cNvPicPr>
          <p:nvPr/>
        </p:nvPicPr>
        <p:blipFill>
          <a:blip r:embed="rId4"/>
          <a:stretch>
            <a:fillRect/>
          </a:stretch>
        </p:blipFill>
        <p:spPr>
          <a:xfrm>
            <a:off x="6234483" y="3205228"/>
            <a:ext cx="5819034" cy="3386879"/>
          </a:xfrm>
          <a:prstGeom prst="rect">
            <a:avLst/>
          </a:prstGeom>
        </p:spPr>
      </p:pic>
      <p:pic>
        <p:nvPicPr>
          <p:cNvPr id="12" name="Picture 11">
            <a:extLst>
              <a:ext uri="{FF2B5EF4-FFF2-40B4-BE49-F238E27FC236}">
                <a16:creationId xmlns:a16="http://schemas.microsoft.com/office/drawing/2014/main" id="{FCB51E86-F36B-C7BC-35FB-BDAD74E3F6E3}"/>
              </a:ext>
            </a:extLst>
          </p:cNvPr>
          <p:cNvPicPr>
            <a:picLocks noChangeAspect="1"/>
          </p:cNvPicPr>
          <p:nvPr/>
        </p:nvPicPr>
        <p:blipFill>
          <a:blip r:embed="rId5"/>
          <a:stretch>
            <a:fillRect/>
          </a:stretch>
        </p:blipFill>
        <p:spPr>
          <a:xfrm>
            <a:off x="5753470" y="6100893"/>
            <a:ext cx="962025" cy="619125"/>
          </a:xfrm>
          <a:prstGeom prst="rect">
            <a:avLst/>
          </a:prstGeom>
        </p:spPr>
      </p:pic>
      <p:sp>
        <p:nvSpPr>
          <p:cNvPr id="14" name="Oval 13">
            <a:extLst>
              <a:ext uri="{FF2B5EF4-FFF2-40B4-BE49-F238E27FC236}">
                <a16:creationId xmlns:a16="http://schemas.microsoft.com/office/drawing/2014/main" id="{9877A1F9-774A-C5E5-DECA-2EFFF5042EA6}"/>
              </a:ext>
            </a:extLst>
          </p:cNvPr>
          <p:cNvSpPr/>
          <p:nvPr/>
        </p:nvSpPr>
        <p:spPr>
          <a:xfrm>
            <a:off x="7748890" y="369332"/>
            <a:ext cx="1043417" cy="565165"/>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4B21FF2-A412-5D1B-1703-F8FDAD1A5649}"/>
              </a:ext>
            </a:extLst>
          </p:cNvPr>
          <p:cNvSpPr txBox="1"/>
          <p:nvPr/>
        </p:nvSpPr>
        <p:spPr>
          <a:xfrm>
            <a:off x="5783813" y="0"/>
            <a:ext cx="1514105" cy="369332"/>
          </a:xfrm>
          <a:prstGeom prst="rect">
            <a:avLst/>
          </a:prstGeom>
          <a:noFill/>
        </p:spPr>
        <p:txBody>
          <a:bodyPr wrap="square" rtlCol="0">
            <a:spAutoFit/>
          </a:bodyPr>
          <a:lstStyle/>
          <a:p>
            <a:r>
              <a:rPr lang="en-US" b="1" dirty="0">
                <a:solidFill>
                  <a:schemeClr val="accent1">
                    <a:lumMod val="75000"/>
                  </a:schemeClr>
                </a:solidFill>
              </a:rPr>
              <a:t>3.58 years</a:t>
            </a:r>
          </a:p>
        </p:txBody>
      </p:sp>
      <p:cxnSp>
        <p:nvCxnSpPr>
          <p:cNvPr id="20" name="Straight Arrow Connector 19">
            <a:extLst>
              <a:ext uri="{FF2B5EF4-FFF2-40B4-BE49-F238E27FC236}">
                <a16:creationId xmlns:a16="http://schemas.microsoft.com/office/drawing/2014/main" id="{75D12C10-8CB4-6EC2-59E3-B23BBF87B53F}"/>
              </a:ext>
            </a:extLst>
          </p:cNvPr>
          <p:cNvCxnSpPr>
            <a:cxnSpLocks/>
          </p:cNvCxnSpPr>
          <p:nvPr/>
        </p:nvCxnSpPr>
        <p:spPr>
          <a:xfrm flipH="1" flipV="1">
            <a:off x="6534749" y="310495"/>
            <a:ext cx="1214140" cy="36776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23B9CE56-45E2-8772-5E8C-FF813FFEDC7A}"/>
              </a:ext>
            </a:extLst>
          </p:cNvPr>
          <p:cNvSpPr/>
          <p:nvPr/>
        </p:nvSpPr>
        <p:spPr>
          <a:xfrm>
            <a:off x="6715495" y="3429000"/>
            <a:ext cx="1043417" cy="565165"/>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64C162B-E5F7-B6AE-9AD8-7D4EC61B1351}"/>
              </a:ext>
            </a:extLst>
          </p:cNvPr>
          <p:cNvCxnSpPr>
            <a:cxnSpLocks/>
          </p:cNvCxnSpPr>
          <p:nvPr/>
        </p:nvCxnSpPr>
        <p:spPr>
          <a:xfrm flipH="1" flipV="1">
            <a:off x="6280062" y="3205228"/>
            <a:ext cx="686805" cy="26967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E847E2B-0496-1E51-E421-CC00CB0A1E9D}"/>
              </a:ext>
            </a:extLst>
          </p:cNvPr>
          <p:cNvSpPr txBox="1"/>
          <p:nvPr/>
        </p:nvSpPr>
        <p:spPr>
          <a:xfrm>
            <a:off x="5457266" y="2872915"/>
            <a:ext cx="1514105" cy="369332"/>
          </a:xfrm>
          <a:prstGeom prst="rect">
            <a:avLst/>
          </a:prstGeom>
          <a:noFill/>
        </p:spPr>
        <p:txBody>
          <a:bodyPr wrap="square" rtlCol="0">
            <a:spAutoFit/>
          </a:bodyPr>
          <a:lstStyle/>
          <a:p>
            <a:r>
              <a:rPr lang="en-US" b="1" dirty="0">
                <a:solidFill>
                  <a:schemeClr val="accent1">
                    <a:lumMod val="75000"/>
                  </a:schemeClr>
                </a:solidFill>
              </a:rPr>
              <a:t>2.06 years</a:t>
            </a:r>
          </a:p>
        </p:txBody>
      </p:sp>
    </p:spTree>
    <p:extLst>
      <p:ext uri="{BB962C8B-B14F-4D97-AF65-F5344CB8AC3E}">
        <p14:creationId xmlns:p14="http://schemas.microsoft.com/office/powerpoint/2010/main" val="250679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6" grpId="0"/>
      <p:bldP spid="26"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000" dirty="0"/>
              <a:t>3.3. Countries with Highest/Lowest life expectancy </a:t>
            </a:r>
            <a:r>
              <a:rPr lang="en-US" sz="3000" dirty="0">
                <a:solidFill>
                  <a:schemeClr val="tx2">
                    <a:lumMod val="50000"/>
                    <a:lumOff val="50000"/>
                  </a:schemeClr>
                </a:solidFill>
              </a:rPr>
              <a:t>- Asia</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Picture 6">
            <a:extLst>
              <a:ext uri="{FF2B5EF4-FFF2-40B4-BE49-F238E27FC236}">
                <a16:creationId xmlns:a16="http://schemas.microsoft.com/office/drawing/2014/main" id="{483E67DF-82D8-6916-7FEE-137C14875635}"/>
              </a:ext>
            </a:extLst>
          </p:cNvPr>
          <p:cNvPicPr>
            <a:picLocks noChangeAspect="1"/>
          </p:cNvPicPr>
          <p:nvPr/>
        </p:nvPicPr>
        <p:blipFill>
          <a:blip r:embed="rId3"/>
          <a:stretch>
            <a:fillRect/>
          </a:stretch>
        </p:blipFill>
        <p:spPr>
          <a:xfrm>
            <a:off x="0" y="2402687"/>
            <a:ext cx="6153358" cy="3981450"/>
          </a:xfrm>
          <a:prstGeom prst="rect">
            <a:avLst/>
          </a:prstGeom>
        </p:spPr>
      </p:pic>
      <p:pic>
        <p:nvPicPr>
          <p:cNvPr id="9" name="Picture 8">
            <a:extLst>
              <a:ext uri="{FF2B5EF4-FFF2-40B4-BE49-F238E27FC236}">
                <a16:creationId xmlns:a16="http://schemas.microsoft.com/office/drawing/2014/main" id="{6B4E694A-545B-EA43-DF6A-E51C5992A7BD}"/>
              </a:ext>
            </a:extLst>
          </p:cNvPr>
          <p:cNvPicPr>
            <a:picLocks noChangeAspect="1"/>
          </p:cNvPicPr>
          <p:nvPr/>
        </p:nvPicPr>
        <p:blipFill>
          <a:blip r:embed="rId4"/>
          <a:stretch>
            <a:fillRect/>
          </a:stretch>
        </p:blipFill>
        <p:spPr>
          <a:xfrm>
            <a:off x="6153358" y="2486283"/>
            <a:ext cx="5948328" cy="3981450"/>
          </a:xfrm>
          <a:prstGeom prst="rect">
            <a:avLst/>
          </a:prstGeom>
        </p:spPr>
      </p:pic>
      <p:pic>
        <p:nvPicPr>
          <p:cNvPr id="11" name="Picture 10">
            <a:extLst>
              <a:ext uri="{FF2B5EF4-FFF2-40B4-BE49-F238E27FC236}">
                <a16:creationId xmlns:a16="http://schemas.microsoft.com/office/drawing/2014/main" id="{C070D2CC-12D4-1325-DE26-E667724AD0C4}"/>
              </a:ext>
            </a:extLst>
          </p:cNvPr>
          <p:cNvPicPr>
            <a:picLocks noChangeAspect="1"/>
          </p:cNvPicPr>
          <p:nvPr/>
        </p:nvPicPr>
        <p:blipFill>
          <a:blip r:embed="rId5"/>
          <a:stretch>
            <a:fillRect/>
          </a:stretch>
        </p:blipFill>
        <p:spPr>
          <a:xfrm>
            <a:off x="10288385" y="1909316"/>
            <a:ext cx="1590675" cy="428625"/>
          </a:xfrm>
          <a:prstGeom prst="rect">
            <a:avLst/>
          </a:prstGeom>
        </p:spPr>
      </p:pic>
      <p:sp>
        <p:nvSpPr>
          <p:cNvPr id="12" name="Star: 5 Points 11">
            <a:extLst>
              <a:ext uri="{FF2B5EF4-FFF2-40B4-BE49-F238E27FC236}">
                <a16:creationId xmlns:a16="http://schemas.microsoft.com/office/drawing/2014/main" id="{5661D755-434B-2F3F-C6ED-2A33C9EE72E0}"/>
              </a:ext>
            </a:extLst>
          </p:cNvPr>
          <p:cNvSpPr/>
          <p:nvPr/>
        </p:nvSpPr>
        <p:spPr>
          <a:xfrm>
            <a:off x="341644" y="5734691"/>
            <a:ext cx="311499" cy="312096"/>
          </a:xfrm>
          <a:prstGeom prst="star5">
            <a:avLst>
              <a:gd name="adj" fmla="val 30747"/>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55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000" dirty="0"/>
              <a:t>3.3. Countries with Highest/Lowest life expectancy </a:t>
            </a:r>
            <a:r>
              <a:rPr lang="en-US" sz="3000" dirty="0">
                <a:solidFill>
                  <a:schemeClr val="tx2">
                    <a:lumMod val="50000"/>
                    <a:lumOff val="50000"/>
                  </a:schemeClr>
                </a:solidFill>
              </a:rPr>
              <a:t>- Europe</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5">
            <a:extLst>
              <a:ext uri="{FF2B5EF4-FFF2-40B4-BE49-F238E27FC236}">
                <a16:creationId xmlns:a16="http://schemas.microsoft.com/office/drawing/2014/main" id="{A1707827-47BF-327B-4E22-2C4EB203D5B1}"/>
              </a:ext>
            </a:extLst>
          </p:cNvPr>
          <p:cNvPicPr>
            <a:picLocks noChangeAspect="1"/>
          </p:cNvPicPr>
          <p:nvPr/>
        </p:nvPicPr>
        <p:blipFill>
          <a:blip r:embed="rId3"/>
          <a:stretch>
            <a:fillRect/>
          </a:stretch>
        </p:blipFill>
        <p:spPr>
          <a:xfrm>
            <a:off x="0" y="2449915"/>
            <a:ext cx="6005930" cy="3867150"/>
          </a:xfrm>
          <a:prstGeom prst="rect">
            <a:avLst/>
          </a:prstGeom>
        </p:spPr>
      </p:pic>
      <p:pic>
        <p:nvPicPr>
          <p:cNvPr id="10" name="Picture 9">
            <a:extLst>
              <a:ext uri="{FF2B5EF4-FFF2-40B4-BE49-F238E27FC236}">
                <a16:creationId xmlns:a16="http://schemas.microsoft.com/office/drawing/2014/main" id="{3D95A255-2BC9-77CF-28C6-1534FD211ABC}"/>
              </a:ext>
            </a:extLst>
          </p:cNvPr>
          <p:cNvPicPr>
            <a:picLocks noChangeAspect="1"/>
          </p:cNvPicPr>
          <p:nvPr/>
        </p:nvPicPr>
        <p:blipFill>
          <a:blip r:embed="rId4"/>
          <a:stretch>
            <a:fillRect/>
          </a:stretch>
        </p:blipFill>
        <p:spPr>
          <a:xfrm>
            <a:off x="6038642" y="2337941"/>
            <a:ext cx="6005930" cy="4136563"/>
          </a:xfrm>
          <a:prstGeom prst="rect">
            <a:avLst/>
          </a:prstGeom>
        </p:spPr>
      </p:pic>
      <p:pic>
        <p:nvPicPr>
          <p:cNvPr id="13" name="Picture 12">
            <a:extLst>
              <a:ext uri="{FF2B5EF4-FFF2-40B4-BE49-F238E27FC236}">
                <a16:creationId xmlns:a16="http://schemas.microsoft.com/office/drawing/2014/main" id="{31D96DBC-E82B-45D3-FCCC-9059343598CE}"/>
              </a:ext>
            </a:extLst>
          </p:cNvPr>
          <p:cNvPicPr>
            <a:picLocks noChangeAspect="1"/>
          </p:cNvPicPr>
          <p:nvPr/>
        </p:nvPicPr>
        <p:blipFill>
          <a:blip r:embed="rId5"/>
          <a:stretch>
            <a:fillRect/>
          </a:stretch>
        </p:blipFill>
        <p:spPr>
          <a:xfrm>
            <a:off x="10288385" y="1960831"/>
            <a:ext cx="1638300" cy="428625"/>
          </a:xfrm>
          <a:prstGeom prst="rect">
            <a:avLst/>
          </a:prstGeom>
        </p:spPr>
      </p:pic>
      <p:sp>
        <p:nvSpPr>
          <p:cNvPr id="16" name="Star: 5 Points 15">
            <a:extLst>
              <a:ext uri="{FF2B5EF4-FFF2-40B4-BE49-F238E27FC236}">
                <a16:creationId xmlns:a16="http://schemas.microsoft.com/office/drawing/2014/main" id="{21D24A4A-C5B6-CD35-4E5B-03BB59EA7E0F}"/>
              </a:ext>
            </a:extLst>
          </p:cNvPr>
          <p:cNvSpPr/>
          <p:nvPr/>
        </p:nvSpPr>
        <p:spPr>
          <a:xfrm>
            <a:off x="267153" y="5734691"/>
            <a:ext cx="311499" cy="255935"/>
          </a:xfrm>
          <a:prstGeom prst="star5">
            <a:avLst>
              <a:gd name="adj" fmla="val 30747"/>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29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000" dirty="0"/>
              <a:t>3.3. Countries with Highest/Lowest life expectancy </a:t>
            </a:r>
            <a:r>
              <a:rPr lang="en-US" sz="3000" dirty="0">
                <a:solidFill>
                  <a:schemeClr val="tx2">
                    <a:lumMod val="50000"/>
                    <a:lumOff val="50000"/>
                  </a:schemeClr>
                </a:solidFill>
              </a:rPr>
              <a:t>- Africa</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7ED26C84-D7C7-DCE0-3E22-DF3908D960BA}"/>
              </a:ext>
            </a:extLst>
          </p:cNvPr>
          <p:cNvPicPr>
            <a:picLocks noChangeAspect="1"/>
          </p:cNvPicPr>
          <p:nvPr/>
        </p:nvPicPr>
        <p:blipFill>
          <a:blip r:embed="rId3"/>
          <a:stretch>
            <a:fillRect/>
          </a:stretch>
        </p:blipFill>
        <p:spPr>
          <a:xfrm>
            <a:off x="0" y="2274317"/>
            <a:ext cx="5968721" cy="3857625"/>
          </a:xfrm>
          <a:prstGeom prst="rect">
            <a:avLst/>
          </a:prstGeom>
        </p:spPr>
      </p:pic>
      <p:pic>
        <p:nvPicPr>
          <p:cNvPr id="7" name="Picture 6">
            <a:extLst>
              <a:ext uri="{FF2B5EF4-FFF2-40B4-BE49-F238E27FC236}">
                <a16:creationId xmlns:a16="http://schemas.microsoft.com/office/drawing/2014/main" id="{5AA978AC-E3B9-48B4-B4A5-3E1305FEE989}"/>
              </a:ext>
            </a:extLst>
          </p:cNvPr>
          <p:cNvPicPr>
            <a:picLocks noChangeAspect="1"/>
          </p:cNvPicPr>
          <p:nvPr/>
        </p:nvPicPr>
        <p:blipFill>
          <a:blip r:embed="rId4"/>
          <a:stretch>
            <a:fillRect/>
          </a:stretch>
        </p:blipFill>
        <p:spPr>
          <a:xfrm>
            <a:off x="5968721" y="2274317"/>
            <a:ext cx="6159639" cy="4059762"/>
          </a:xfrm>
          <a:prstGeom prst="rect">
            <a:avLst/>
          </a:prstGeom>
        </p:spPr>
      </p:pic>
      <p:pic>
        <p:nvPicPr>
          <p:cNvPr id="9" name="Picture 8">
            <a:extLst>
              <a:ext uri="{FF2B5EF4-FFF2-40B4-BE49-F238E27FC236}">
                <a16:creationId xmlns:a16="http://schemas.microsoft.com/office/drawing/2014/main" id="{80951958-FBBD-E6F8-66AE-D53016C9DFDB}"/>
              </a:ext>
            </a:extLst>
          </p:cNvPr>
          <p:cNvPicPr>
            <a:picLocks noChangeAspect="1"/>
          </p:cNvPicPr>
          <p:nvPr/>
        </p:nvPicPr>
        <p:blipFill>
          <a:blip r:embed="rId5"/>
          <a:stretch>
            <a:fillRect/>
          </a:stretch>
        </p:blipFill>
        <p:spPr>
          <a:xfrm>
            <a:off x="10390414" y="1750396"/>
            <a:ext cx="1600200" cy="466725"/>
          </a:xfrm>
          <a:prstGeom prst="rect">
            <a:avLst/>
          </a:prstGeom>
        </p:spPr>
      </p:pic>
      <p:sp>
        <p:nvSpPr>
          <p:cNvPr id="11" name="Star: 5 Points 10">
            <a:extLst>
              <a:ext uri="{FF2B5EF4-FFF2-40B4-BE49-F238E27FC236}">
                <a16:creationId xmlns:a16="http://schemas.microsoft.com/office/drawing/2014/main" id="{C3AFF77F-504F-B5F3-14B0-CF260D966D5D}"/>
              </a:ext>
            </a:extLst>
          </p:cNvPr>
          <p:cNvSpPr/>
          <p:nvPr/>
        </p:nvSpPr>
        <p:spPr>
          <a:xfrm>
            <a:off x="36041" y="5583965"/>
            <a:ext cx="311499" cy="312096"/>
          </a:xfrm>
          <a:prstGeom prst="star5">
            <a:avLst>
              <a:gd name="adj" fmla="val 30747"/>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501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000" dirty="0"/>
              <a:t>3.3. Countries with life expectancy </a:t>
            </a:r>
            <a:r>
              <a:rPr lang="en-US" sz="3000" dirty="0">
                <a:solidFill>
                  <a:schemeClr val="tx2">
                    <a:lumMod val="50000"/>
                    <a:lumOff val="50000"/>
                  </a:schemeClr>
                </a:solidFill>
              </a:rPr>
              <a:t>– Oceania &amp; America</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609AA9C8-6CF5-2DFE-C62E-460D4852445A}"/>
              </a:ext>
            </a:extLst>
          </p:cNvPr>
          <p:cNvPicPr>
            <a:picLocks noChangeAspect="1"/>
          </p:cNvPicPr>
          <p:nvPr/>
        </p:nvPicPr>
        <p:blipFill>
          <a:blip r:embed="rId3"/>
          <a:stretch>
            <a:fillRect/>
          </a:stretch>
        </p:blipFill>
        <p:spPr>
          <a:xfrm>
            <a:off x="0" y="2298153"/>
            <a:ext cx="5978769" cy="3778544"/>
          </a:xfrm>
          <a:prstGeom prst="rect">
            <a:avLst/>
          </a:prstGeom>
        </p:spPr>
      </p:pic>
      <p:pic>
        <p:nvPicPr>
          <p:cNvPr id="8" name="Picture 7">
            <a:extLst>
              <a:ext uri="{FF2B5EF4-FFF2-40B4-BE49-F238E27FC236}">
                <a16:creationId xmlns:a16="http://schemas.microsoft.com/office/drawing/2014/main" id="{7E65C852-92BB-912C-6225-88A4B7F03CAF}"/>
              </a:ext>
            </a:extLst>
          </p:cNvPr>
          <p:cNvPicPr>
            <a:picLocks noChangeAspect="1"/>
          </p:cNvPicPr>
          <p:nvPr/>
        </p:nvPicPr>
        <p:blipFill>
          <a:blip r:embed="rId4"/>
          <a:stretch>
            <a:fillRect/>
          </a:stretch>
        </p:blipFill>
        <p:spPr>
          <a:xfrm>
            <a:off x="5978769" y="2274965"/>
            <a:ext cx="6144193" cy="3778544"/>
          </a:xfrm>
          <a:prstGeom prst="rect">
            <a:avLst/>
          </a:prstGeom>
        </p:spPr>
      </p:pic>
      <p:sp>
        <p:nvSpPr>
          <p:cNvPr id="10" name="TextBox 9">
            <a:extLst>
              <a:ext uri="{FF2B5EF4-FFF2-40B4-BE49-F238E27FC236}">
                <a16:creationId xmlns:a16="http://schemas.microsoft.com/office/drawing/2014/main" id="{49D09A00-C98C-6965-A2D5-CDB24DDD7924}"/>
              </a:ext>
            </a:extLst>
          </p:cNvPr>
          <p:cNvSpPr txBox="1"/>
          <p:nvPr/>
        </p:nvSpPr>
        <p:spPr>
          <a:xfrm>
            <a:off x="1108044" y="6270658"/>
            <a:ext cx="9741449" cy="276999"/>
          </a:xfrm>
          <a:prstGeom prst="rect">
            <a:avLst/>
          </a:prstGeom>
          <a:noFill/>
        </p:spPr>
        <p:txBody>
          <a:bodyPr wrap="none" rtlCol="0">
            <a:spAutoFit/>
          </a:bodyPr>
          <a:lstStyle/>
          <a:p>
            <a:r>
              <a:rPr lang="en-US" sz="1200" b="1" dirty="0"/>
              <a:t>Note: Because Oceania and America only have few countries, we plot all countries, instead of identifying top/bottom countries.</a:t>
            </a:r>
          </a:p>
        </p:txBody>
      </p:sp>
    </p:spTree>
    <p:extLst>
      <p:ext uri="{BB962C8B-B14F-4D97-AF65-F5344CB8AC3E}">
        <p14:creationId xmlns:p14="http://schemas.microsoft.com/office/powerpoint/2010/main" val="265812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2500" dirty="0"/>
              <a:t>3.4 Relationship between </a:t>
            </a:r>
            <a:br>
              <a:rPr lang="en-US" sz="2500" dirty="0">
                <a:solidFill>
                  <a:schemeClr val="tx2">
                    <a:lumMod val="50000"/>
                    <a:lumOff val="50000"/>
                  </a:schemeClr>
                </a:solidFill>
              </a:rPr>
            </a:br>
            <a:r>
              <a:rPr lang="en-US" sz="2500" dirty="0">
                <a:solidFill>
                  <a:schemeClr val="tx2">
                    <a:lumMod val="50000"/>
                    <a:lumOff val="50000"/>
                  </a:schemeClr>
                </a:solidFill>
              </a:rPr>
              <a:t>Life Expectancy vs Medical Professional density</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extBox 9">
            <a:extLst>
              <a:ext uri="{FF2B5EF4-FFF2-40B4-BE49-F238E27FC236}">
                <a16:creationId xmlns:a16="http://schemas.microsoft.com/office/drawing/2014/main" id="{49D09A00-C98C-6965-A2D5-CDB24DDD7924}"/>
              </a:ext>
            </a:extLst>
          </p:cNvPr>
          <p:cNvSpPr txBox="1"/>
          <p:nvPr/>
        </p:nvSpPr>
        <p:spPr>
          <a:xfrm>
            <a:off x="940744" y="2272801"/>
            <a:ext cx="4555704" cy="400110"/>
          </a:xfrm>
          <a:prstGeom prst="rect">
            <a:avLst/>
          </a:prstGeom>
          <a:noFill/>
        </p:spPr>
        <p:txBody>
          <a:bodyPr wrap="square" rtlCol="0">
            <a:spAutoFit/>
          </a:bodyPr>
          <a:lstStyle/>
          <a:p>
            <a:r>
              <a:rPr lang="en-US" sz="2000" b="1" dirty="0"/>
              <a:t>Interesting observation: </a:t>
            </a:r>
            <a:r>
              <a:rPr lang="en-US" sz="2000" dirty="0">
                <a:highlight>
                  <a:srgbClr val="FFFF00"/>
                </a:highlight>
              </a:rPr>
              <a:t>Mongolia</a:t>
            </a:r>
            <a:endParaRPr lang="en-US" sz="2000" dirty="0"/>
          </a:p>
        </p:txBody>
      </p:sp>
      <p:pic>
        <p:nvPicPr>
          <p:cNvPr id="1028" name="Picture 4" descr="Orang Utan Confused GIF - OrangUtan Confused Keliru - Discover &amp; Share GIFs  | Vector animation, Gif, Cool gifs">
            <a:extLst>
              <a:ext uri="{FF2B5EF4-FFF2-40B4-BE49-F238E27FC236}">
                <a16:creationId xmlns:a16="http://schemas.microsoft.com/office/drawing/2014/main" id="{3DBE25B1-DF70-314F-1A1F-5B07BFE74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1524" y="1530154"/>
            <a:ext cx="1326816" cy="1326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F70443-52C9-442A-53AA-648CEA0D624E}"/>
              </a:ext>
            </a:extLst>
          </p:cNvPr>
          <p:cNvPicPr>
            <a:picLocks noChangeAspect="1"/>
          </p:cNvPicPr>
          <p:nvPr/>
        </p:nvPicPr>
        <p:blipFill>
          <a:blip r:embed="rId4"/>
          <a:stretch>
            <a:fillRect/>
          </a:stretch>
        </p:blipFill>
        <p:spPr>
          <a:xfrm>
            <a:off x="1" y="2957705"/>
            <a:ext cx="6096000" cy="3428178"/>
          </a:xfrm>
          <a:prstGeom prst="rect">
            <a:avLst/>
          </a:prstGeom>
        </p:spPr>
      </p:pic>
      <p:sp>
        <p:nvSpPr>
          <p:cNvPr id="13" name="Oval 12">
            <a:extLst>
              <a:ext uri="{FF2B5EF4-FFF2-40B4-BE49-F238E27FC236}">
                <a16:creationId xmlns:a16="http://schemas.microsoft.com/office/drawing/2014/main" id="{4DCA377B-A916-52E6-FB38-5EDE4F2A30E7}"/>
              </a:ext>
            </a:extLst>
          </p:cNvPr>
          <p:cNvSpPr/>
          <p:nvPr/>
        </p:nvSpPr>
        <p:spPr>
          <a:xfrm>
            <a:off x="12671" y="4948458"/>
            <a:ext cx="793820" cy="50422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4FFB050-C171-A5F4-6A32-32FBF3028DAC}"/>
              </a:ext>
            </a:extLst>
          </p:cNvPr>
          <p:cNvPicPr>
            <a:picLocks noChangeAspect="1"/>
          </p:cNvPicPr>
          <p:nvPr/>
        </p:nvPicPr>
        <p:blipFill>
          <a:blip r:embed="rId5"/>
          <a:stretch>
            <a:fillRect/>
          </a:stretch>
        </p:blipFill>
        <p:spPr>
          <a:xfrm>
            <a:off x="6096000" y="2883226"/>
            <a:ext cx="5990715" cy="3664431"/>
          </a:xfrm>
          <a:prstGeom prst="rect">
            <a:avLst/>
          </a:prstGeom>
        </p:spPr>
      </p:pic>
      <p:sp>
        <p:nvSpPr>
          <p:cNvPr id="14" name="Oval 13">
            <a:extLst>
              <a:ext uri="{FF2B5EF4-FFF2-40B4-BE49-F238E27FC236}">
                <a16:creationId xmlns:a16="http://schemas.microsoft.com/office/drawing/2014/main" id="{0FF96AF3-CC0A-F7B2-126D-9BD753FB9BA8}"/>
              </a:ext>
            </a:extLst>
          </p:cNvPr>
          <p:cNvSpPr/>
          <p:nvPr/>
        </p:nvSpPr>
        <p:spPr>
          <a:xfrm>
            <a:off x="6108671" y="4948457"/>
            <a:ext cx="793820" cy="50422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265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832654" y="337576"/>
            <a:ext cx="8526692" cy="868823"/>
          </a:xfrm>
        </p:spPr>
        <p:txBody>
          <a:bodyPr vert="horz" lIns="91440" tIns="45720" rIns="91440" bIns="45720" rtlCol="0" anchor="ctr">
            <a:noAutofit/>
          </a:bodyPr>
          <a:lstStyle/>
          <a:p>
            <a:pPr algn="ctr"/>
            <a:r>
              <a:rPr lang="en-US" sz="2500" dirty="0"/>
              <a:t>3.4 Relationship between </a:t>
            </a:r>
            <a:br>
              <a:rPr lang="en-US" sz="2500" dirty="0">
                <a:solidFill>
                  <a:schemeClr val="tx2">
                    <a:lumMod val="50000"/>
                    <a:lumOff val="50000"/>
                  </a:schemeClr>
                </a:solidFill>
              </a:rPr>
            </a:br>
            <a:r>
              <a:rPr lang="en-US" sz="2500" dirty="0">
                <a:solidFill>
                  <a:schemeClr val="tx2">
                    <a:lumMod val="50000"/>
                    <a:lumOff val="50000"/>
                  </a:schemeClr>
                </a:solidFill>
              </a:rPr>
              <a:t>Life Expectancy vs Medical Professional density</a:t>
            </a:r>
            <a:endParaRPr lang="en-US" sz="2500" dirty="0">
              <a:solidFill>
                <a:schemeClr val="tx2">
                  <a:lumMod val="50000"/>
                  <a:lumOff val="50000"/>
                </a:schemeClr>
              </a:solidFill>
              <a:highlight>
                <a:srgbClr val="FFFF00"/>
              </a:highlight>
            </a:endParaRP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extBox 9">
            <a:extLst>
              <a:ext uri="{FF2B5EF4-FFF2-40B4-BE49-F238E27FC236}">
                <a16:creationId xmlns:a16="http://schemas.microsoft.com/office/drawing/2014/main" id="{49D09A00-C98C-6965-A2D5-CDB24DDD7924}"/>
              </a:ext>
            </a:extLst>
          </p:cNvPr>
          <p:cNvSpPr txBox="1"/>
          <p:nvPr/>
        </p:nvSpPr>
        <p:spPr>
          <a:xfrm>
            <a:off x="187117" y="2144334"/>
            <a:ext cx="9829799" cy="400110"/>
          </a:xfrm>
          <a:prstGeom prst="rect">
            <a:avLst/>
          </a:prstGeom>
          <a:noFill/>
        </p:spPr>
        <p:txBody>
          <a:bodyPr wrap="square" rtlCol="0">
            <a:spAutoFit/>
          </a:bodyPr>
          <a:lstStyle/>
          <a:p>
            <a:r>
              <a:rPr lang="en-US" sz="2000" b="1" dirty="0"/>
              <a:t>Top countries with highest number of medical professionals– where are we?</a:t>
            </a:r>
            <a:endParaRPr lang="en-US" sz="2000" dirty="0"/>
          </a:p>
        </p:txBody>
      </p:sp>
      <p:pic>
        <p:nvPicPr>
          <p:cNvPr id="4" name="Picture 3">
            <a:extLst>
              <a:ext uri="{FF2B5EF4-FFF2-40B4-BE49-F238E27FC236}">
                <a16:creationId xmlns:a16="http://schemas.microsoft.com/office/drawing/2014/main" id="{B64E80DB-4CE7-A2BF-6C5F-003517F0EE48}"/>
              </a:ext>
            </a:extLst>
          </p:cNvPr>
          <p:cNvPicPr>
            <a:picLocks noChangeAspect="1"/>
          </p:cNvPicPr>
          <p:nvPr/>
        </p:nvPicPr>
        <p:blipFill>
          <a:blip r:embed="rId3"/>
          <a:stretch>
            <a:fillRect/>
          </a:stretch>
        </p:blipFill>
        <p:spPr>
          <a:xfrm>
            <a:off x="330862" y="2719530"/>
            <a:ext cx="9829800" cy="3931956"/>
          </a:xfrm>
          <a:prstGeom prst="rect">
            <a:avLst/>
          </a:prstGeom>
        </p:spPr>
      </p:pic>
      <p:sp>
        <p:nvSpPr>
          <p:cNvPr id="7" name="Rectangle 6">
            <a:extLst>
              <a:ext uri="{FF2B5EF4-FFF2-40B4-BE49-F238E27FC236}">
                <a16:creationId xmlns:a16="http://schemas.microsoft.com/office/drawing/2014/main" id="{1C6E5BEF-EA8A-6EC6-6FA6-6A8F5773B4A0}"/>
              </a:ext>
            </a:extLst>
          </p:cNvPr>
          <p:cNvSpPr/>
          <p:nvPr/>
        </p:nvSpPr>
        <p:spPr>
          <a:xfrm>
            <a:off x="10681532" y="3394364"/>
            <a:ext cx="512466" cy="13354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F5339D-CABD-1804-9539-D35A101D1528}"/>
              </a:ext>
            </a:extLst>
          </p:cNvPr>
          <p:cNvSpPr txBox="1"/>
          <p:nvPr/>
        </p:nvSpPr>
        <p:spPr>
          <a:xfrm>
            <a:off x="10594714" y="3546391"/>
            <a:ext cx="1340286" cy="830997"/>
          </a:xfrm>
          <a:prstGeom prst="rect">
            <a:avLst/>
          </a:prstGeom>
          <a:noFill/>
        </p:spPr>
        <p:txBody>
          <a:bodyPr wrap="square" rtlCol="0">
            <a:spAutoFit/>
          </a:bodyPr>
          <a:lstStyle/>
          <a:p>
            <a:r>
              <a:rPr lang="en-US" sz="1200" dirty="0"/>
              <a:t>Countries with highest medical professional density</a:t>
            </a:r>
          </a:p>
        </p:txBody>
      </p:sp>
      <p:sp>
        <p:nvSpPr>
          <p:cNvPr id="16" name="TextBox 15">
            <a:extLst>
              <a:ext uri="{FF2B5EF4-FFF2-40B4-BE49-F238E27FC236}">
                <a16:creationId xmlns:a16="http://schemas.microsoft.com/office/drawing/2014/main" id="{AD3EEE3E-3D2E-863F-9AA2-B68C4E32093D}"/>
              </a:ext>
            </a:extLst>
          </p:cNvPr>
          <p:cNvSpPr txBox="1"/>
          <p:nvPr/>
        </p:nvSpPr>
        <p:spPr>
          <a:xfrm>
            <a:off x="5245762" y="1204858"/>
            <a:ext cx="3275762" cy="707886"/>
          </a:xfrm>
          <a:prstGeom prst="rect">
            <a:avLst/>
          </a:prstGeom>
          <a:noFill/>
        </p:spPr>
        <p:txBody>
          <a:bodyPr wrap="square" rtlCol="0">
            <a:spAutoFit/>
          </a:bodyPr>
          <a:lstStyle/>
          <a:p>
            <a:r>
              <a:rPr lang="en-US" sz="4000" b="1" dirty="0">
                <a:solidFill>
                  <a:schemeClr val="bg1"/>
                </a:solidFill>
              </a:rPr>
              <a:t>ASIA</a:t>
            </a:r>
          </a:p>
        </p:txBody>
      </p:sp>
    </p:spTree>
    <p:extLst>
      <p:ext uri="{BB962C8B-B14F-4D97-AF65-F5344CB8AC3E}">
        <p14:creationId xmlns:p14="http://schemas.microsoft.com/office/powerpoint/2010/main" val="2954628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Rectangle 55">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500" dirty="0"/>
              <a:t>3.4 Relationship between </a:t>
            </a:r>
            <a:br>
              <a:rPr lang="en-US" sz="2500" dirty="0"/>
            </a:br>
            <a:r>
              <a:rPr lang="en-US" sz="2500" dirty="0">
                <a:solidFill>
                  <a:schemeClr val="tx2">
                    <a:lumMod val="50000"/>
                    <a:lumOff val="50000"/>
                  </a:schemeClr>
                </a:solidFill>
              </a:rPr>
              <a:t>Life Expectancy vs Medical Professional density</a:t>
            </a:r>
          </a:p>
        </p:txBody>
      </p:sp>
      <p:sp>
        <p:nvSpPr>
          <p:cNvPr id="58" name="Rectangle: Rounded Corners 5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3" name="Picture 12">
            <a:extLst>
              <a:ext uri="{FF2B5EF4-FFF2-40B4-BE49-F238E27FC236}">
                <a16:creationId xmlns:a16="http://schemas.microsoft.com/office/drawing/2014/main" id="{3263CEC3-F3A2-07FE-FC5D-041278B6591F}"/>
              </a:ext>
            </a:extLst>
          </p:cNvPr>
          <p:cNvPicPr>
            <a:picLocks noChangeAspect="1"/>
          </p:cNvPicPr>
          <p:nvPr/>
        </p:nvPicPr>
        <p:blipFill>
          <a:blip r:embed="rId3"/>
          <a:stretch>
            <a:fillRect/>
          </a:stretch>
        </p:blipFill>
        <p:spPr>
          <a:xfrm>
            <a:off x="8187873" y="1995624"/>
            <a:ext cx="3853723" cy="3872613"/>
          </a:xfrm>
          <a:prstGeom prst="rect">
            <a:avLst/>
          </a:prstGeom>
        </p:spPr>
      </p:pic>
      <p:pic>
        <p:nvPicPr>
          <p:cNvPr id="5" name="Picture 4">
            <a:extLst>
              <a:ext uri="{FF2B5EF4-FFF2-40B4-BE49-F238E27FC236}">
                <a16:creationId xmlns:a16="http://schemas.microsoft.com/office/drawing/2014/main" id="{5705A723-7DDA-2669-132D-A2BED4E22259}"/>
              </a:ext>
            </a:extLst>
          </p:cNvPr>
          <p:cNvPicPr>
            <a:picLocks noChangeAspect="1"/>
          </p:cNvPicPr>
          <p:nvPr/>
        </p:nvPicPr>
        <p:blipFill>
          <a:blip r:embed="rId4"/>
          <a:stretch>
            <a:fillRect/>
          </a:stretch>
        </p:blipFill>
        <p:spPr>
          <a:xfrm>
            <a:off x="139122" y="2052225"/>
            <a:ext cx="4233092" cy="3816012"/>
          </a:xfrm>
          <a:prstGeom prst="rect">
            <a:avLst/>
          </a:prstGeom>
        </p:spPr>
      </p:pic>
      <p:pic>
        <p:nvPicPr>
          <p:cNvPr id="8" name="Picture 7">
            <a:extLst>
              <a:ext uri="{FF2B5EF4-FFF2-40B4-BE49-F238E27FC236}">
                <a16:creationId xmlns:a16="http://schemas.microsoft.com/office/drawing/2014/main" id="{EA8508B6-FB0A-254A-5DF4-7C169F317106}"/>
              </a:ext>
            </a:extLst>
          </p:cNvPr>
          <p:cNvPicPr>
            <a:picLocks noChangeAspect="1"/>
          </p:cNvPicPr>
          <p:nvPr/>
        </p:nvPicPr>
        <p:blipFill>
          <a:blip r:embed="rId5"/>
          <a:stretch>
            <a:fillRect/>
          </a:stretch>
        </p:blipFill>
        <p:spPr>
          <a:xfrm>
            <a:off x="4372214" y="2052225"/>
            <a:ext cx="3815659" cy="3816012"/>
          </a:xfrm>
          <a:prstGeom prst="rect">
            <a:avLst/>
          </a:prstGeom>
        </p:spPr>
      </p:pic>
    </p:spTree>
    <p:extLst>
      <p:ext uri="{BB962C8B-B14F-4D97-AF65-F5344CB8AC3E}">
        <p14:creationId xmlns:p14="http://schemas.microsoft.com/office/powerpoint/2010/main" val="1023943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Rectangle 55">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4. Conclusion</a:t>
            </a:r>
            <a:endParaRPr lang="en-US" dirty="0">
              <a:solidFill>
                <a:schemeClr val="tx2">
                  <a:lumMod val="50000"/>
                  <a:lumOff val="50000"/>
                </a:schemeClr>
              </a:solidFill>
            </a:endParaRPr>
          </a:p>
        </p:txBody>
      </p:sp>
      <p:sp>
        <p:nvSpPr>
          <p:cNvPr id="58" name="Rectangle: Rounded Corners 5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F52EBB82-DB90-8020-BE0A-8C93093C418C}"/>
              </a:ext>
            </a:extLst>
          </p:cNvPr>
          <p:cNvSpPr txBox="1"/>
          <p:nvPr/>
        </p:nvSpPr>
        <p:spPr>
          <a:xfrm>
            <a:off x="800519" y="2179990"/>
            <a:ext cx="10590962" cy="3970318"/>
          </a:xfrm>
          <a:prstGeom prst="rect">
            <a:avLst/>
          </a:prstGeom>
          <a:noFill/>
        </p:spPr>
        <p:txBody>
          <a:bodyPr wrap="square" rtlCol="0">
            <a:spAutoFit/>
          </a:bodyPr>
          <a:lstStyle/>
          <a:p>
            <a:pPr marL="285750" indent="-285750">
              <a:buFont typeface="Wingdings" panose="05000000000000000000" pitchFamily="2" charset="2"/>
              <a:buChar char="ü"/>
            </a:pPr>
            <a:r>
              <a:rPr lang="en-US" dirty="0">
                <a:highlight>
                  <a:srgbClr val="FFFF00"/>
                </a:highlight>
              </a:rPr>
              <a:t>Top countries with the highest medical professional density </a:t>
            </a:r>
            <a:r>
              <a:rPr lang="en-US" dirty="0"/>
              <a:t>do not necessarily have the highest life expectancy.</a:t>
            </a:r>
          </a:p>
          <a:p>
            <a:pPr marL="285750" indent="-285750">
              <a:buFont typeface="Wingdings" panose="05000000000000000000" pitchFamily="2" charset="2"/>
              <a:buChar char="ü"/>
            </a:pPr>
            <a:r>
              <a:rPr lang="en-US" dirty="0"/>
              <a:t>In </a:t>
            </a:r>
            <a:r>
              <a:rPr lang="en-US" dirty="0">
                <a:highlight>
                  <a:srgbClr val="FFFF00"/>
                </a:highlight>
              </a:rPr>
              <a:t>Europe</a:t>
            </a:r>
            <a:r>
              <a:rPr lang="en-US" dirty="0"/>
              <a:t>, we observe a somewhat </a:t>
            </a:r>
            <a:r>
              <a:rPr lang="en-US" dirty="0">
                <a:highlight>
                  <a:srgbClr val="FFFF00"/>
                </a:highlight>
              </a:rPr>
              <a:t>clearer positive correlation </a:t>
            </a:r>
            <a:r>
              <a:rPr lang="en-US" dirty="0"/>
              <a:t>between medical professional density and life expectancy, </a:t>
            </a:r>
          </a:p>
          <a:p>
            <a:pPr marL="285750" indent="-285750">
              <a:buFont typeface="Wingdings" panose="05000000000000000000" pitchFamily="2" charset="2"/>
              <a:buChar char="ü"/>
            </a:pPr>
            <a:r>
              <a:rPr lang="en-US" dirty="0"/>
              <a:t>In general, the </a:t>
            </a:r>
            <a:r>
              <a:rPr lang="en-US" b="1" dirty="0">
                <a:highlight>
                  <a:srgbClr val="FFFF00"/>
                </a:highlight>
              </a:rPr>
              <a:t>relationship between these factors appears nuanced </a:t>
            </a:r>
            <a:r>
              <a:rPr lang="en-US" dirty="0"/>
              <a:t>across all continents. </a:t>
            </a:r>
          </a:p>
          <a:p>
            <a:pPr marL="285750" indent="-285750">
              <a:buFont typeface="Wingdings" panose="05000000000000000000" pitchFamily="2" charset="2"/>
              <a:buChar char="ü"/>
            </a:pPr>
            <a:endParaRPr lang="en-US" dirty="0"/>
          </a:p>
          <a:p>
            <a:r>
              <a:rPr lang="en-US" dirty="0"/>
              <a:t>This discrepancy suggests that while access to healthcare providers is undoubtedly crucial, </a:t>
            </a:r>
            <a:r>
              <a:rPr lang="en-US" b="1" dirty="0">
                <a:highlight>
                  <a:srgbClr val="FFFF00"/>
                </a:highlight>
              </a:rPr>
              <a:t>other determinants are also important:</a:t>
            </a:r>
          </a:p>
          <a:p>
            <a:endParaRPr lang="en-US" dirty="0"/>
          </a:p>
          <a:p>
            <a:pPr marL="742950" lvl="1" indent="-285750">
              <a:buFont typeface="Arial" panose="020B0604020202020204" pitchFamily="34" charset="0"/>
              <a:buChar char="•"/>
            </a:pPr>
            <a:r>
              <a:rPr lang="en-US" dirty="0"/>
              <a:t>quality of healthcare systems </a:t>
            </a:r>
          </a:p>
          <a:p>
            <a:pPr marL="742950" lvl="1" indent="-285750">
              <a:buFont typeface="Arial" panose="020B0604020202020204" pitchFamily="34" charset="0"/>
              <a:buChar char="•"/>
            </a:pPr>
            <a:r>
              <a:rPr lang="en-US" dirty="0"/>
              <a:t>healthcare infrastructure, socioeconomic factors (income, education, employment opportunities, and social support networks)</a:t>
            </a:r>
          </a:p>
          <a:p>
            <a:pPr marL="742950" lvl="1" indent="-285750">
              <a:buFont typeface="Arial" panose="020B0604020202020204" pitchFamily="34" charset="0"/>
              <a:buChar char="•"/>
            </a:pPr>
            <a:r>
              <a:rPr lang="en-US" dirty="0"/>
              <a:t>lifestyle choices (nutrition, diet, etc.) </a:t>
            </a:r>
          </a:p>
          <a:p>
            <a:pPr marL="742950" lvl="1" indent="-285750">
              <a:buFont typeface="Arial" panose="020B0604020202020204" pitchFamily="34" charset="0"/>
              <a:buChar char="•"/>
            </a:pPr>
            <a:r>
              <a:rPr lang="en-US" dirty="0"/>
              <a:t>environmental conditions (air and water quality) </a:t>
            </a:r>
          </a:p>
        </p:txBody>
      </p:sp>
    </p:spTree>
    <p:extLst>
      <p:ext uri="{BB962C8B-B14F-4D97-AF65-F5344CB8AC3E}">
        <p14:creationId xmlns:p14="http://schemas.microsoft.com/office/powerpoint/2010/main" val="419163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06C2-380C-4D1F-B127-022AC8176662}"/>
              </a:ext>
            </a:extLst>
          </p:cNvPr>
          <p:cNvSpPr>
            <a:spLocks noGrp="1"/>
          </p:cNvSpPr>
          <p:nvPr>
            <p:ph type="title"/>
          </p:nvPr>
        </p:nvSpPr>
        <p:spPr/>
        <p:txBody>
          <a:bodyPr/>
          <a:lstStyle/>
          <a:p>
            <a:r>
              <a:rPr lang="en-US"/>
              <a:t>Content</a:t>
            </a:r>
          </a:p>
        </p:txBody>
      </p:sp>
      <p:graphicFrame>
        <p:nvGraphicFramePr>
          <p:cNvPr id="17" name="Content Placeholder 2">
            <a:extLst>
              <a:ext uri="{FF2B5EF4-FFF2-40B4-BE49-F238E27FC236}">
                <a16:creationId xmlns:a16="http://schemas.microsoft.com/office/drawing/2014/main" id="{585973F4-004A-42C8-8B3B-C1832432B1CB}"/>
              </a:ext>
            </a:extLst>
          </p:cNvPr>
          <p:cNvGraphicFramePr>
            <a:graphicFrameLocks noGrp="1"/>
          </p:cNvGraphicFramePr>
          <p:nvPr>
            <p:ph idx="1"/>
            <p:extLst>
              <p:ext uri="{D42A27DB-BD31-4B8C-83A1-F6EECF244321}">
                <p14:modId xmlns:p14="http://schemas.microsoft.com/office/powerpoint/2010/main" val="2142460267"/>
              </p:ext>
            </p:extLst>
          </p:nvPr>
        </p:nvGraphicFramePr>
        <p:xfrm>
          <a:off x="1115568" y="2121408"/>
          <a:ext cx="10508742" cy="446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828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Rectangle 55">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4. Conclusion</a:t>
            </a:r>
            <a:endParaRPr lang="en-US" sz="2500" dirty="0">
              <a:solidFill>
                <a:schemeClr val="tx2">
                  <a:lumMod val="50000"/>
                  <a:lumOff val="50000"/>
                </a:schemeClr>
              </a:solidFill>
            </a:endParaRPr>
          </a:p>
        </p:txBody>
      </p:sp>
      <p:sp>
        <p:nvSpPr>
          <p:cNvPr id="58" name="Rectangle: Rounded Corners 5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Content Placeholder 2">
            <a:extLst>
              <a:ext uri="{FF2B5EF4-FFF2-40B4-BE49-F238E27FC236}">
                <a16:creationId xmlns:a16="http://schemas.microsoft.com/office/drawing/2014/main" id="{E4092991-42F5-70A5-A74A-59D5DD5573AB}"/>
              </a:ext>
            </a:extLst>
          </p:cNvPr>
          <p:cNvSpPr>
            <a:spLocks noGrp="1"/>
          </p:cNvSpPr>
          <p:nvPr>
            <p:ph idx="1"/>
          </p:nvPr>
        </p:nvSpPr>
        <p:spPr>
          <a:xfrm>
            <a:off x="695865" y="2179989"/>
            <a:ext cx="11222302" cy="4367667"/>
          </a:xfrm>
        </p:spPr>
        <p:txBody>
          <a:bodyPr>
            <a:normAutofit fontScale="85000" lnSpcReduction="20000"/>
          </a:bodyPr>
          <a:lstStyle/>
          <a:p>
            <a:pPr marL="514350" indent="-514350" algn="l">
              <a:buAutoNum type="arabicPeriod"/>
            </a:pPr>
            <a:r>
              <a:rPr lang="en-US" sz="3000" b="1" i="0" dirty="0">
                <a:solidFill>
                  <a:srgbClr val="333333"/>
                </a:solidFill>
                <a:effectLst/>
                <a:latin typeface="+mj-lt"/>
              </a:rPr>
              <a:t>To have an </a:t>
            </a:r>
            <a:r>
              <a:rPr lang="en-US" sz="3000" b="1" i="0" dirty="0">
                <a:solidFill>
                  <a:srgbClr val="333333"/>
                </a:solidFill>
                <a:effectLst/>
                <a:highlight>
                  <a:srgbClr val="FFFF00"/>
                </a:highlight>
                <a:latin typeface="+mj-lt"/>
              </a:rPr>
              <a:t>overview of life expectancy by gender, by continent </a:t>
            </a:r>
            <a:r>
              <a:rPr lang="en-US" sz="3000" b="1" i="0" dirty="0">
                <a:solidFill>
                  <a:srgbClr val="333333"/>
                </a:solidFill>
                <a:effectLst/>
                <a:latin typeface="+mj-lt"/>
              </a:rPr>
              <a:t>in year 2000, 2015, 2019</a:t>
            </a:r>
          </a:p>
          <a:p>
            <a:pPr lvl="1">
              <a:buFont typeface="Courier New" panose="02070309020205020404" pitchFamily="49" charset="0"/>
              <a:buChar char="o"/>
            </a:pPr>
            <a:r>
              <a:rPr lang="en-US" sz="2700" b="0" i="0" dirty="0">
                <a:solidFill>
                  <a:srgbClr val="333333"/>
                </a:solidFill>
                <a:effectLst/>
                <a:latin typeface="+mj-lt"/>
              </a:rPr>
              <a:t>Do females or males tend to have higher life expectancy? </a:t>
            </a:r>
          </a:p>
          <a:p>
            <a:pPr marL="457200" lvl="1" indent="0">
              <a:buNone/>
            </a:pPr>
            <a:r>
              <a:rPr lang="en-US" sz="2700" b="1" i="0" dirty="0">
                <a:solidFill>
                  <a:schemeClr val="tx2">
                    <a:lumMod val="50000"/>
                    <a:lumOff val="50000"/>
                  </a:schemeClr>
                </a:solidFill>
                <a:effectLst/>
                <a:latin typeface="+mj-lt"/>
                <a:sym typeface="Wingdings" panose="05000000000000000000" pitchFamily="2" charset="2"/>
              </a:rPr>
              <a:t> Female</a:t>
            </a:r>
            <a:endParaRPr lang="en-US" sz="2700" b="1" i="0" dirty="0">
              <a:solidFill>
                <a:schemeClr val="tx2">
                  <a:lumMod val="50000"/>
                  <a:lumOff val="50000"/>
                </a:schemeClr>
              </a:solidFill>
              <a:effectLst/>
              <a:latin typeface="+mj-lt"/>
            </a:endParaRPr>
          </a:p>
          <a:p>
            <a:pPr lvl="1">
              <a:buFont typeface="Courier New" panose="02070309020205020404" pitchFamily="49" charset="0"/>
              <a:buChar char="o"/>
            </a:pPr>
            <a:r>
              <a:rPr lang="en-US" sz="2700" b="0" i="0" dirty="0">
                <a:solidFill>
                  <a:srgbClr val="333333"/>
                </a:solidFill>
                <a:effectLst/>
                <a:latin typeface="+mj-lt"/>
              </a:rPr>
              <a:t>Which continent/country by continent has the highest/lowest life expectancy?</a:t>
            </a:r>
            <a:endParaRPr lang="en-US" sz="2700" dirty="0">
              <a:solidFill>
                <a:srgbClr val="333333"/>
              </a:solidFill>
              <a:latin typeface="+mj-lt"/>
            </a:endParaRPr>
          </a:p>
          <a:p>
            <a:pPr marL="457200" lvl="1" indent="0">
              <a:buNone/>
            </a:pPr>
            <a:r>
              <a:rPr lang="en-US" sz="2700" b="1" i="0" dirty="0">
                <a:solidFill>
                  <a:schemeClr val="tx2">
                    <a:lumMod val="50000"/>
                    <a:lumOff val="50000"/>
                  </a:schemeClr>
                </a:solidFill>
                <a:effectLst/>
                <a:latin typeface="+mj-lt"/>
                <a:sym typeface="Wingdings" panose="05000000000000000000" pitchFamily="2" charset="2"/>
              </a:rPr>
              <a:t> Previous slides</a:t>
            </a:r>
            <a:endParaRPr lang="en-US" sz="2700" b="1" i="0" dirty="0">
              <a:solidFill>
                <a:schemeClr val="tx2">
                  <a:lumMod val="50000"/>
                  <a:lumOff val="50000"/>
                </a:schemeClr>
              </a:solidFill>
              <a:effectLst/>
              <a:latin typeface="+mj-lt"/>
            </a:endParaRPr>
          </a:p>
          <a:p>
            <a:pPr marL="457200" lvl="1" indent="0">
              <a:buNone/>
            </a:pPr>
            <a:endParaRPr lang="en-US" sz="2700" b="0" i="0" dirty="0">
              <a:solidFill>
                <a:srgbClr val="333333"/>
              </a:solidFill>
              <a:effectLst/>
              <a:latin typeface="+mj-lt"/>
            </a:endParaRPr>
          </a:p>
          <a:p>
            <a:pPr marL="0" indent="0" algn="l">
              <a:buNone/>
            </a:pPr>
            <a:r>
              <a:rPr lang="en-US" sz="2700" b="1" i="0" dirty="0">
                <a:solidFill>
                  <a:srgbClr val="333333"/>
                </a:solidFill>
                <a:effectLst/>
                <a:latin typeface="+mj-lt"/>
              </a:rPr>
              <a:t>2. </a:t>
            </a:r>
            <a:r>
              <a:rPr lang="en-US" sz="3000" b="1" i="0" dirty="0">
                <a:solidFill>
                  <a:srgbClr val="333333"/>
                </a:solidFill>
                <a:effectLst/>
                <a:latin typeface="+mj-lt"/>
              </a:rPr>
              <a:t>To investigate the potential </a:t>
            </a:r>
            <a:r>
              <a:rPr lang="en-US" sz="3000" b="1" i="0" dirty="0">
                <a:solidFill>
                  <a:srgbClr val="333333"/>
                </a:solidFill>
                <a:effectLst/>
                <a:highlight>
                  <a:srgbClr val="FFFF00"/>
                </a:highlight>
                <a:latin typeface="+mj-lt"/>
              </a:rPr>
              <a:t>relationship between medical professional density and life expectancy</a:t>
            </a:r>
          </a:p>
          <a:p>
            <a:pPr lvl="1">
              <a:buFont typeface="Courier New" panose="02070309020205020404" pitchFamily="49" charset="0"/>
              <a:buChar char="o"/>
            </a:pPr>
            <a:r>
              <a:rPr lang="en-US" sz="2700" dirty="0">
                <a:solidFill>
                  <a:srgbClr val="333333"/>
                </a:solidFill>
                <a:latin typeface="Avenir Next LT Pro"/>
              </a:rPr>
              <a:t>Is there any correlation between these 2 variables?</a:t>
            </a:r>
            <a:r>
              <a:rPr lang="en-US" dirty="0">
                <a:solidFill>
                  <a:srgbClr val="333333"/>
                </a:solidFill>
                <a:latin typeface="Avenir Next LT Pro"/>
              </a:rPr>
              <a:t> </a:t>
            </a:r>
          </a:p>
          <a:p>
            <a:pPr marL="457200" lvl="1" indent="0">
              <a:buNone/>
            </a:pPr>
            <a:r>
              <a:rPr lang="en-US" sz="2700" b="1" dirty="0">
                <a:solidFill>
                  <a:schemeClr val="tx2">
                    <a:lumMod val="50000"/>
                    <a:lumOff val="50000"/>
                  </a:schemeClr>
                </a:solidFill>
                <a:latin typeface="Avenir Next LT Pro"/>
                <a:sym typeface="Wingdings" panose="05000000000000000000" pitchFamily="2" charset="2"/>
              </a:rPr>
              <a:t> Nuanced </a:t>
            </a:r>
            <a:endParaRPr kumimoji="0" lang="en-US" sz="2700" b="1" i="0" u="none" strike="noStrike" kern="1200" cap="none" spc="0" normalizeH="0" baseline="0" noProof="0" dirty="0">
              <a:ln>
                <a:noFill/>
              </a:ln>
              <a:solidFill>
                <a:schemeClr val="tx2">
                  <a:lumMod val="50000"/>
                  <a:lumOff val="50000"/>
                </a:schemeClr>
              </a:solidFill>
              <a:effectLst/>
              <a:uLnTx/>
              <a:uFillTx/>
              <a:latin typeface="Avenir Next LT Pro"/>
            </a:endParaRPr>
          </a:p>
          <a:p>
            <a:pPr marL="0" indent="0" algn="l">
              <a:buNone/>
            </a:pPr>
            <a:endParaRPr lang="en-US" sz="2400" b="0" i="0" dirty="0">
              <a:solidFill>
                <a:srgbClr val="333333"/>
              </a:solidFill>
              <a:effectLst/>
              <a:latin typeface="+mj-lt"/>
            </a:endParaRPr>
          </a:p>
          <a:p>
            <a:pPr marL="0" indent="0">
              <a:buNone/>
            </a:pPr>
            <a:endParaRPr lang="en-US" dirty="0"/>
          </a:p>
        </p:txBody>
      </p:sp>
      <p:sp>
        <p:nvSpPr>
          <p:cNvPr id="5" name="TextBox 4">
            <a:extLst>
              <a:ext uri="{FF2B5EF4-FFF2-40B4-BE49-F238E27FC236}">
                <a16:creationId xmlns:a16="http://schemas.microsoft.com/office/drawing/2014/main" id="{20EAE68E-3CF7-FFB4-CC93-71366F326226}"/>
              </a:ext>
            </a:extLst>
          </p:cNvPr>
          <p:cNvSpPr txBox="1"/>
          <p:nvPr/>
        </p:nvSpPr>
        <p:spPr>
          <a:xfrm>
            <a:off x="4825919" y="1309024"/>
            <a:ext cx="4883499" cy="477054"/>
          </a:xfrm>
          <a:prstGeom prst="rect">
            <a:avLst/>
          </a:prstGeom>
          <a:noFill/>
        </p:spPr>
        <p:txBody>
          <a:bodyPr wrap="square" rtlCol="0">
            <a:spAutoFit/>
          </a:bodyPr>
          <a:lstStyle/>
          <a:p>
            <a:r>
              <a:rPr lang="en-US" sz="2500" b="1" dirty="0">
                <a:solidFill>
                  <a:schemeClr val="bg1"/>
                </a:solidFill>
              </a:rPr>
              <a:t>RQs REVISITED</a:t>
            </a:r>
          </a:p>
        </p:txBody>
      </p:sp>
    </p:spTree>
    <p:extLst>
      <p:ext uri="{BB962C8B-B14F-4D97-AF65-F5344CB8AC3E}">
        <p14:creationId xmlns:p14="http://schemas.microsoft.com/office/powerpoint/2010/main" val="340794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fade">
                                      <p:cBhvr>
                                        <p:cTn id="1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Rectangle 55">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4. Conclusion</a:t>
            </a:r>
            <a:endParaRPr lang="en-US" sz="2500" dirty="0">
              <a:solidFill>
                <a:schemeClr val="tx2">
                  <a:lumMod val="50000"/>
                  <a:lumOff val="50000"/>
                </a:schemeClr>
              </a:solidFill>
            </a:endParaRPr>
          </a:p>
        </p:txBody>
      </p:sp>
      <p:sp>
        <p:nvSpPr>
          <p:cNvPr id="58" name="Rectangle: Rounded Corners 5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0EAE68E-3CF7-FFB4-CC93-71366F326226}"/>
              </a:ext>
            </a:extLst>
          </p:cNvPr>
          <p:cNvSpPr txBox="1"/>
          <p:nvPr/>
        </p:nvSpPr>
        <p:spPr>
          <a:xfrm>
            <a:off x="4715388" y="1281708"/>
            <a:ext cx="4883499" cy="477054"/>
          </a:xfrm>
          <a:prstGeom prst="rect">
            <a:avLst/>
          </a:prstGeom>
          <a:noFill/>
        </p:spPr>
        <p:txBody>
          <a:bodyPr wrap="square" rtlCol="0">
            <a:spAutoFit/>
          </a:bodyPr>
          <a:lstStyle/>
          <a:p>
            <a:r>
              <a:rPr lang="en-US" sz="2500" b="1" dirty="0">
                <a:solidFill>
                  <a:schemeClr val="bg1"/>
                </a:solidFill>
              </a:rPr>
              <a:t>Challenges faced</a:t>
            </a:r>
          </a:p>
        </p:txBody>
      </p:sp>
      <p:sp>
        <p:nvSpPr>
          <p:cNvPr id="7" name="Content Placeholder 2">
            <a:extLst>
              <a:ext uri="{FF2B5EF4-FFF2-40B4-BE49-F238E27FC236}">
                <a16:creationId xmlns:a16="http://schemas.microsoft.com/office/drawing/2014/main" id="{F69731ED-D17D-511A-BF8A-8A1C71C4010A}"/>
              </a:ext>
            </a:extLst>
          </p:cNvPr>
          <p:cNvSpPr txBox="1">
            <a:spLocks/>
          </p:cNvSpPr>
          <p:nvPr/>
        </p:nvSpPr>
        <p:spPr>
          <a:xfrm>
            <a:off x="555150" y="2443835"/>
            <a:ext cx="4356587" cy="359731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After merging datasets, </a:t>
            </a:r>
            <a:r>
              <a:rPr lang="en-US" sz="3600" dirty="0">
                <a:highlight>
                  <a:srgbClr val="FFFF00"/>
                </a:highlight>
              </a:rPr>
              <a:t>only data of 3 years </a:t>
            </a:r>
            <a:r>
              <a:rPr lang="en-US" sz="3600" dirty="0"/>
              <a:t>remained.</a:t>
            </a:r>
          </a:p>
          <a:p>
            <a:r>
              <a:rPr lang="en-US" sz="3600" dirty="0"/>
              <a:t>Encountered </a:t>
            </a:r>
            <a:r>
              <a:rPr lang="en-US" sz="3600" dirty="0">
                <a:highlight>
                  <a:srgbClr val="FFFF00"/>
                </a:highlight>
              </a:rPr>
              <a:t>null values </a:t>
            </a:r>
            <a:r>
              <a:rPr lang="en-US" sz="3600" dirty="0"/>
              <a:t>when converting to continents </a:t>
            </a:r>
          </a:p>
          <a:p>
            <a:pPr marL="0" indent="0">
              <a:buNone/>
            </a:pPr>
            <a:r>
              <a:rPr lang="en-US" sz="1900" i="1" dirty="0"/>
              <a:t>(in some countries i.e. “Bolivia (</a:t>
            </a:r>
            <a:r>
              <a:rPr lang="en-US" sz="1900" i="1" dirty="0" err="1"/>
              <a:t>Plurinational</a:t>
            </a:r>
            <a:r>
              <a:rPr lang="en-US" sz="1900" i="1" dirty="0"/>
              <a:t> State of)”, “Iran (Islamic Republic of”, “Republic of Korea”, etc.)</a:t>
            </a:r>
          </a:p>
          <a:p>
            <a:pPr marL="0" indent="0">
              <a:buNone/>
            </a:pPr>
            <a:r>
              <a:rPr lang="en-US" sz="2900" b="1" dirty="0">
                <a:sym typeface="Wingdings" panose="05000000000000000000" pitchFamily="2" charset="2"/>
              </a:rPr>
              <a:t> solution: </a:t>
            </a:r>
            <a:r>
              <a:rPr lang="en-US" sz="2900" dirty="0">
                <a:sym typeface="Wingdings" panose="05000000000000000000" pitchFamily="2" charset="2"/>
              </a:rPr>
              <a:t>use </a:t>
            </a:r>
            <a:r>
              <a:rPr lang="en-US" sz="2900" dirty="0" err="1">
                <a:sym typeface="Wingdings" panose="05000000000000000000" pitchFamily="2" charset="2"/>
              </a:rPr>
              <a:t>country_converter</a:t>
            </a:r>
            <a:r>
              <a:rPr lang="en-US" sz="2900" dirty="0">
                <a:sym typeface="Wingdings" panose="05000000000000000000" pitchFamily="2" charset="2"/>
              </a:rPr>
              <a:t> library</a:t>
            </a:r>
            <a:endParaRPr lang="en-US" sz="2900" dirty="0"/>
          </a:p>
        </p:txBody>
      </p:sp>
      <p:pic>
        <p:nvPicPr>
          <p:cNvPr id="5122" name="Picture 2" descr="Data Cleansing - Dataedo Data Cartoons">
            <a:extLst>
              <a:ext uri="{FF2B5EF4-FFF2-40B4-BE49-F238E27FC236}">
                <a16:creationId xmlns:a16="http://schemas.microsoft.com/office/drawing/2014/main" id="{D6CD617E-211D-13DE-353D-A3DD5E7D70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270"/>
          <a:stretch/>
        </p:blipFill>
        <p:spPr bwMode="auto">
          <a:xfrm>
            <a:off x="6990938" y="1886253"/>
            <a:ext cx="2607949" cy="224650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3ADD1E4C-2FB3-221F-7715-BC0848E1140F}"/>
              </a:ext>
            </a:extLst>
          </p:cNvPr>
          <p:cNvCxnSpPr>
            <a:cxnSpLocks/>
          </p:cNvCxnSpPr>
          <p:nvPr/>
        </p:nvCxnSpPr>
        <p:spPr>
          <a:xfrm flipH="1">
            <a:off x="6990938" y="2850212"/>
            <a:ext cx="408928" cy="940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43B410-3DA4-1AC1-4D63-770D8A8B0D6B}"/>
              </a:ext>
            </a:extLst>
          </p:cNvPr>
          <p:cNvSpPr txBox="1"/>
          <p:nvPr/>
        </p:nvSpPr>
        <p:spPr>
          <a:xfrm>
            <a:off x="5201063" y="3726232"/>
            <a:ext cx="2554963" cy="323165"/>
          </a:xfrm>
          <a:prstGeom prst="rect">
            <a:avLst/>
          </a:prstGeom>
          <a:noFill/>
        </p:spPr>
        <p:txBody>
          <a:bodyPr wrap="square" rtlCol="0">
            <a:spAutoFit/>
          </a:bodyPr>
          <a:lstStyle/>
          <a:p>
            <a:r>
              <a:rPr lang="en-US" sz="1500" b="1" dirty="0">
                <a:solidFill>
                  <a:schemeClr val="tx2">
                    <a:lumMod val="75000"/>
                    <a:lumOff val="25000"/>
                  </a:schemeClr>
                </a:solidFill>
              </a:rPr>
              <a:t>Data “cleaner” team</a:t>
            </a:r>
          </a:p>
        </p:txBody>
      </p:sp>
      <p:pic>
        <p:nvPicPr>
          <p:cNvPr id="5124" name="Picture 4" descr="Biggest I could find - Dataedo Data Cartoons">
            <a:extLst>
              <a:ext uri="{FF2B5EF4-FFF2-40B4-BE49-F238E27FC236}">
                <a16:creationId xmlns:a16="http://schemas.microsoft.com/office/drawing/2014/main" id="{A9860273-A5F9-729D-EB1D-48B57A3853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6" t="16" r="1416" b="13875"/>
          <a:stretch/>
        </p:blipFill>
        <p:spPr bwMode="auto">
          <a:xfrm>
            <a:off x="7982408" y="4242490"/>
            <a:ext cx="3452964" cy="224650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A2319C0E-B27E-AE9E-0ECE-3EC87AE4DBA8}"/>
              </a:ext>
            </a:extLst>
          </p:cNvPr>
          <p:cNvCxnSpPr>
            <a:cxnSpLocks/>
          </p:cNvCxnSpPr>
          <p:nvPr/>
        </p:nvCxnSpPr>
        <p:spPr>
          <a:xfrm flipH="1" flipV="1">
            <a:off x="10144184" y="3482031"/>
            <a:ext cx="469905" cy="1028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1DFE305-DB02-EC93-DBA1-3C067EE8A31F}"/>
              </a:ext>
            </a:extLst>
          </p:cNvPr>
          <p:cNvSpPr txBox="1"/>
          <p:nvPr/>
        </p:nvSpPr>
        <p:spPr>
          <a:xfrm>
            <a:off x="9894891" y="3158866"/>
            <a:ext cx="2554963" cy="323165"/>
          </a:xfrm>
          <a:prstGeom prst="rect">
            <a:avLst/>
          </a:prstGeom>
          <a:noFill/>
        </p:spPr>
        <p:txBody>
          <a:bodyPr wrap="square" rtlCol="0">
            <a:spAutoFit/>
          </a:bodyPr>
          <a:lstStyle/>
          <a:p>
            <a:r>
              <a:rPr lang="en-US" sz="1500" b="1" dirty="0">
                <a:solidFill>
                  <a:schemeClr val="tx2">
                    <a:lumMod val="75000"/>
                    <a:lumOff val="25000"/>
                  </a:schemeClr>
                </a:solidFill>
              </a:rPr>
              <a:t>Data visualization team</a:t>
            </a:r>
          </a:p>
        </p:txBody>
      </p:sp>
      <p:sp>
        <p:nvSpPr>
          <p:cNvPr id="14" name="TextBox 13">
            <a:extLst>
              <a:ext uri="{FF2B5EF4-FFF2-40B4-BE49-F238E27FC236}">
                <a16:creationId xmlns:a16="http://schemas.microsoft.com/office/drawing/2014/main" id="{29133927-0664-A540-E265-23B2BC94F441}"/>
              </a:ext>
            </a:extLst>
          </p:cNvPr>
          <p:cNvSpPr txBox="1"/>
          <p:nvPr/>
        </p:nvSpPr>
        <p:spPr>
          <a:xfrm>
            <a:off x="6087452" y="3933398"/>
            <a:ext cx="1158594" cy="461665"/>
          </a:xfrm>
          <a:prstGeom prst="rect">
            <a:avLst/>
          </a:prstGeom>
          <a:noFill/>
        </p:spPr>
        <p:txBody>
          <a:bodyPr wrap="square">
            <a:spAutoFit/>
          </a:bodyPr>
          <a:lstStyle/>
          <a:p>
            <a:pPr algn="r"/>
            <a:r>
              <a:rPr lang="en-US" sz="1200" b="0" dirty="0"/>
              <a:t>Ta Tinh</a:t>
            </a:r>
          </a:p>
          <a:p>
            <a:pPr algn="r"/>
            <a:r>
              <a:rPr lang="en-US" sz="1200" b="0" dirty="0"/>
              <a:t>Tran Quan</a:t>
            </a:r>
          </a:p>
        </p:txBody>
      </p:sp>
      <p:sp>
        <p:nvSpPr>
          <p:cNvPr id="15" name="TextBox 14">
            <a:extLst>
              <a:ext uri="{FF2B5EF4-FFF2-40B4-BE49-F238E27FC236}">
                <a16:creationId xmlns:a16="http://schemas.microsoft.com/office/drawing/2014/main" id="{A3396B02-1C34-4D12-6508-07889F72457C}"/>
              </a:ext>
            </a:extLst>
          </p:cNvPr>
          <p:cNvSpPr txBox="1"/>
          <p:nvPr/>
        </p:nvSpPr>
        <p:spPr>
          <a:xfrm>
            <a:off x="9694055" y="3430711"/>
            <a:ext cx="2538151" cy="646331"/>
          </a:xfrm>
          <a:prstGeom prst="rect">
            <a:avLst/>
          </a:prstGeom>
          <a:noFill/>
        </p:spPr>
        <p:txBody>
          <a:bodyPr wrap="square">
            <a:spAutoFit/>
          </a:bodyPr>
          <a:lstStyle/>
          <a:p>
            <a:pPr algn="r"/>
            <a:r>
              <a:rPr lang="en-US" sz="1200" b="0" dirty="0"/>
              <a:t>Nguyen Le Nguyen Khang</a:t>
            </a:r>
          </a:p>
          <a:p>
            <a:pPr algn="r"/>
            <a:r>
              <a:rPr lang="en-US" sz="1200" b="0" dirty="0"/>
              <a:t>Nguyen Ngoc</a:t>
            </a:r>
          </a:p>
          <a:p>
            <a:pPr algn="r"/>
            <a:r>
              <a:rPr lang="en-US" sz="1200" b="0" dirty="0"/>
              <a:t>Tran Dung</a:t>
            </a:r>
          </a:p>
        </p:txBody>
      </p:sp>
      <p:sp>
        <p:nvSpPr>
          <p:cNvPr id="16" name="TextBox 15">
            <a:extLst>
              <a:ext uri="{FF2B5EF4-FFF2-40B4-BE49-F238E27FC236}">
                <a16:creationId xmlns:a16="http://schemas.microsoft.com/office/drawing/2014/main" id="{ED977E27-10E1-087F-2DF7-3186D5040A77}"/>
              </a:ext>
            </a:extLst>
          </p:cNvPr>
          <p:cNvSpPr txBox="1"/>
          <p:nvPr/>
        </p:nvSpPr>
        <p:spPr>
          <a:xfrm>
            <a:off x="6049708" y="2251873"/>
            <a:ext cx="1253328" cy="369332"/>
          </a:xfrm>
          <a:prstGeom prst="rect">
            <a:avLst/>
          </a:prstGeom>
          <a:noFill/>
        </p:spPr>
        <p:txBody>
          <a:bodyPr wrap="square" rtlCol="0">
            <a:spAutoFit/>
          </a:bodyPr>
          <a:lstStyle/>
          <a:p>
            <a:r>
              <a:rPr lang="en-US" b="1" dirty="0">
                <a:solidFill>
                  <a:srgbClr val="7030A0"/>
                </a:solidFill>
              </a:rPr>
              <a:t>Before:</a:t>
            </a:r>
          </a:p>
        </p:txBody>
      </p:sp>
      <p:sp>
        <p:nvSpPr>
          <p:cNvPr id="17" name="TextBox 16">
            <a:extLst>
              <a:ext uri="{FF2B5EF4-FFF2-40B4-BE49-F238E27FC236}">
                <a16:creationId xmlns:a16="http://schemas.microsoft.com/office/drawing/2014/main" id="{C8D401B6-13F9-6C05-DB65-03F6FD4A4F11}"/>
              </a:ext>
            </a:extLst>
          </p:cNvPr>
          <p:cNvSpPr txBox="1"/>
          <p:nvPr/>
        </p:nvSpPr>
        <p:spPr>
          <a:xfrm>
            <a:off x="7355744" y="4653510"/>
            <a:ext cx="1253328" cy="369332"/>
          </a:xfrm>
          <a:prstGeom prst="rect">
            <a:avLst/>
          </a:prstGeom>
          <a:noFill/>
        </p:spPr>
        <p:txBody>
          <a:bodyPr wrap="square" rtlCol="0">
            <a:spAutoFit/>
          </a:bodyPr>
          <a:lstStyle/>
          <a:p>
            <a:r>
              <a:rPr lang="en-US" b="1" dirty="0">
                <a:solidFill>
                  <a:srgbClr val="7030A0"/>
                </a:solidFill>
              </a:rPr>
              <a:t>After:</a:t>
            </a:r>
          </a:p>
        </p:txBody>
      </p:sp>
    </p:spTree>
    <p:extLst>
      <p:ext uri="{BB962C8B-B14F-4D97-AF65-F5344CB8AC3E}">
        <p14:creationId xmlns:p14="http://schemas.microsoft.com/office/powerpoint/2010/main" val="124615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12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BF7840-E098-9BAD-9D34-31184454E00B}"/>
              </a:ext>
            </a:extLst>
          </p:cNvPr>
          <p:cNvPicPr>
            <a:picLocks noChangeAspect="1"/>
          </p:cNvPicPr>
          <p:nvPr/>
        </p:nvPicPr>
        <p:blipFill rotWithShape="1">
          <a:blip r:embed="rId3"/>
          <a:srcRect t="18502" r="-1" b="30028"/>
          <a:stretch/>
        </p:blipFill>
        <p:spPr>
          <a:xfrm>
            <a:off x="20" y="10"/>
            <a:ext cx="12191981" cy="6857990"/>
          </a:xfrm>
          <a:prstGeom prst="rect">
            <a:avLst/>
          </a:prstGeom>
        </p:spPr>
      </p:pic>
      <p:sp>
        <p:nvSpPr>
          <p:cNvPr id="24" name="Rectangle 2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Thank you!</a:t>
            </a:r>
          </a:p>
        </p:txBody>
      </p:sp>
      <p:sp>
        <p:nvSpPr>
          <p:cNvPr id="25" name="Rectangle: Rounded Corners 2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1644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7" name="Rectangle 6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Freeform: Shape 6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 name="Freeform: Shape 70">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Appendix</a:t>
            </a:r>
          </a:p>
        </p:txBody>
      </p:sp>
      <p:sp>
        <p:nvSpPr>
          <p:cNvPr id="73" name="Rectangle 7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183902"/>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631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dirty="0"/>
              <a:t>A1. Life Expectancy by Gender  </a:t>
            </a:r>
            <a:r>
              <a:rPr lang="en-US" sz="3300" dirty="0">
                <a:solidFill>
                  <a:schemeClr val="tx2">
                    <a:lumMod val="75000"/>
                    <a:lumOff val="25000"/>
                  </a:schemeClr>
                </a:solidFill>
              </a:rPr>
              <a:t>year 2000</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5">
            <a:extLst>
              <a:ext uri="{FF2B5EF4-FFF2-40B4-BE49-F238E27FC236}">
                <a16:creationId xmlns:a16="http://schemas.microsoft.com/office/drawing/2014/main" id="{0C7604C3-E3D0-E01B-B172-94A90F34A64C}"/>
              </a:ext>
            </a:extLst>
          </p:cNvPr>
          <p:cNvPicPr>
            <a:picLocks noChangeAspect="1"/>
          </p:cNvPicPr>
          <p:nvPr/>
        </p:nvPicPr>
        <p:blipFill>
          <a:blip r:embed="rId3"/>
          <a:stretch>
            <a:fillRect/>
          </a:stretch>
        </p:blipFill>
        <p:spPr>
          <a:xfrm>
            <a:off x="2483110" y="1929448"/>
            <a:ext cx="7715967" cy="4910264"/>
          </a:xfrm>
          <a:prstGeom prst="rect">
            <a:avLst/>
          </a:prstGeom>
        </p:spPr>
      </p:pic>
      <p:sp>
        <p:nvSpPr>
          <p:cNvPr id="3" name="TextBox 2">
            <a:extLst>
              <a:ext uri="{FF2B5EF4-FFF2-40B4-BE49-F238E27FC236}">
                <a16:creationId xmlns:a16="http://schemas.microsoft.com/office/drawing/2014/main" id="{B5F92C06-51C1-664D-6A26-E28593057DBF}"/>
              </a:ext>
            </a:extLst>
          </p:cNvPr>
          <p:cNvSpPr txBox="1"/>
          <p:nvPr/>
        </p:nvSpPr>
        <p:spPr>
          <a:xfrm>
            <a:off x="7142519" y="6571857"/>
            <a:ext cx="6113116" cy="276999"/>
          </a:xfrm>
          <a:prstGeom prst="rect">
            <a:avLst/>
          </a:prstGeom>
          <a:noFill/>
        </p:spPr>
        <p:txBody>
          <a:bodyPr wrap="square" rtlCol="0">
            <a:spAutoFit/>
          </a:bodyPr>
          <a:lstStyle/>
          <a:p>
            <a:r>
              <a:rPr lang="en-US" sz="1200" b="1" dirty="0"/>
              <a:t>Note: Data of Oceania in 2000 is missing from the original dataset.</a:t>
            </a:r>
          </a:p>
        </p:txBody>
      </p:sp>
    </p:spTree>
    <p:extLst>
      <p:ext uri="{BB962C8B-B14F-4D97-AF65-F5344CB8AC3E}">
        <p14:creationId xmlns:p14="http://schemas.microsoft.com/office/powerpoint/2010/main" val="4068154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dirty="0"/>
              <a:t>A2. Life Expectancy by Gender</a:t>
            </a:r>
            <a:br>
              <a:rPr lang="en-US" dirty="0"/>
            </a:br>
            <a:r>
              <a:rPr lang="en-US" sz="3300" dirty="0">
                <a:solidFill>
                  <a:schemeClr val="tx2">
                    <a:lumMod val="75000"/>
                    <a:lumOff val="25000"/>
                  </a:schemeClr>
                </a:solidFill>
              </a:rPr>
              <a:t>year 2010</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950C50D4-6C7D-D75F-02F2-1271ECA59571}"/>
              </a:ext>
            </a:extLst>
          </p:cNvPr>
          <p:cNvPicPr>
            <a:picLocks noChangeAspect="1"/>
          </p:cNvPicPr>
          <p:nvPr/>
        </p:nvPicPr>
        <p:blipFill>
          <a:blip r:embed="rId3"/>
          <a:stretch>
            <a:fillRect/>
          </a:stretch>
        </p:blipFill>
        <p:spPr>
          <a:xfrm>
            <a:off x="2483110" y="2048055"/>
            <a:ext cx="7704070" cy="4656004"/>
          </a:xfrm>
          <a:prstGeom prst="rect">
            <a:avLst/>
          </a:prstGeom>
        </p:spPr>
      </p:pic>
    </p:spTree>
    <p:extLst>
      <p:ext uri="{BB962C8B-B14F-4D97-AF65-F5344CB8AC3E}">
        <p14:creationId xmlns:p14="http://schemas.microsoft.com/office/powerpoint/2010/main" val="1092519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dirty="0"/>
              <a:t>A3. Life Expectancy by Gender</a:t>
            </a:r>
            <a:br>
              <a:rPr lang="en-US" dirty="0"/>
            </a:br>
            <a:r>
              <a:rPr lang="en-US" sz="3300" dirty="0">
                <a:solidFill>
                  <a:schemeClr val="tx2">
                    <a:lumMod val="75000"/>
                    <a:lumOff val="25000"/>
                  </a:schemeClr>
                </a:solidFill>
              </a:rPr>
              <a:t>year 2015</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70820717-FE1A-B0F4-3004-E5DE6BA1F930}"/>
              </a:ext>
            </a:extLst>
          </p:cNvPr>
          <p:cNvPicPr>
            <a:picLocks noChangeAspect="1"/>
          </p:cNvPicPr>
          <p:nvPr/>
        </p:nvPicPr>
        <p:blipFill>
          <a:blip r:embed="rId3"/>
          <a:stretch>
            <a:fillRect/>
          </a:stretch>
        </p:blipFill>
        <p:spPr>
          <a:xfrm>
            <a:off x="2483109" y="1929449"/>
            <a:ext cx="7896837" cy="4834900"/>
          </a:xfrm>
          <a:prstGeom prst="rect">
            <a:avLst/>
          </a:prstGeom>
        </p:spPr>
      </p:pic>
    </p:spTree>
    <p:extLst>
      <p:ext uri="{BB962C8B-B14F-4D97-AF65-F5344CB8AC3E}">
        <p14:creationId xmlns:p14="http://schemas.microsoft.com/office/powerpoint/2010/main" val="1253727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000" dirty="0"/>
              <a:t>A4. </a:t>
            </a:r>
            <a:r>
              <a:rPr lang="en-US" sz="2500" dirty="0"/>
              <a:t>Relationship between </a:t>
            </a:r>
            <a:br>
              <a:rPr lang="en-US" sz="2500" dirty="0">
                <a:solidFill>
                  <a:schemeClr val="tx2">
                    <a:lumMod val="50000"/>
                    <a:lumOff val="50000"/>
                  </a:schemeClr>
                </a:solidFill>
              </a:rPr>
            </a:br>
            <a:r>
              <a:rPr lang="en-US" sz="2500" dirty="0">
                <a:solidFill>
                  <a:schemeClr val="tx2">
                    <a:lumMod val="50000"/>
                    <a:lumOff val="50000"/>
                  </a:schemeClr>
                </a:solidFill>
              </a:rPr>
              <a:t>Life Expectancy vs Medical Professional density</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extBox 9">
            <a:extLst>
              <a:ext uri="{FF2B5EF4-FFF2-40B4-BE49-F238E27FC236}">
                <a16:creationId xmlns:a16="http://schemas.microsoft.com/office/drawing/2014/main" id="{49D09A00-C98C-6965-A2D5-CDB24DDD7924}"/>
              </a:ext>
            </a:extLst>
          </p:cNvPr>
          <p:cNvSpPr txBox="1"/>
          <p:nvPr/>
        </p:nvSpPr>
        <p:spPr>
          <a:xfrm>
            <a:off x="940744" y="2272801"/>
            <a:ext cx="6079018" cy="400110"/>
          </a:xfrm>
          <a:prstGeom prst="rect">
            <a:avLst/>
          </a:prstGeom>
          <a:noFill/>
        </p:spPr>
        <p:txBody>
          <a:bodyPr wrap="square" rtlCol="0">
            <a:spAutoFit/>
          </a:bodyPr>
          <a:lstStyle/>
          <a:p>
            <a:r>
              <a:rPr lang="en-US" sz="2000" b="1" dirty="0"/>
              <a:t>Another Interesting observation: </a:t>
            </a:r>
            <a:r>
              <a:rPr lang="en-US" sz="2000" dirty="0">
                <a:highlight>
                  <a:srgbClr val="FFFF00"/>
                </a:highlight>
              </a:rPr>
              <a:t>Thailand</a:t>
            </a:r>
            <a:endParaRPr lang="en-US" sz="2000" dirty="0"/>
          </a:p>
        </p:txBody>
      </p:sp>
      <p:pic>
        <p:nvPicPr>
          <p:cNvPr id="9" name="Picture 8">
            <a:extLst>
              <a:ext uri="{FF2B5EF4-FFF2-40B4-BE49-F238E27FC236}">
                <a16:creationId xmlns:a16="http://schemas.microsoft.com/office/drawing/2014/main" id="{8C270C94-8582-DCC3-A286-FEC748222400}"/>
              </a:ext>
            </a:extLst>
          </p:cNvPr>
          <p:cNvPicPr>
            <a:picLocks noChangeAspect="1"/>
          </p:cNvPicPr>
          <p:nvPr/>
        </p:nvPicPr>
        <p:blipFill>
          <a:blip r:embed="rId3"/>
          <a:stretch>
            <a:fillRect/>
          </a:stretch>
        </p:blipFill>
        <p:spPr>
          <a:xfrm>
            <a:off x="104762" y="2988124"/>
            <a:ext cx="6016418" cy="3428179"/>
          </a:xfrm>
          <a:prstGeom prst="rect">
            <a:avLst/>
          </a:prstGeom>
        </p:spPr>
      </p:pic>
      <p:pic>
        <p:nvPicPr>
          <p:cNvPr id="12" name="Picture 11">
            <a:extLst>
              <a:ext uri="{FF2B5EF4-FFF2-40B4-BE49-F238E27FC236}">
                <a16:creationId xmlns:a16="http://schemas.microsoft.com/office/drawing/2014/main" id="{37ABFBD0-C7A8-568C-52CD-9A341D850791}"/>
              </a:ext>
            </a:extLst>
          </p:cNvPr>
          <p:cNvPicPr>
            <a:picLocks noChangeAspect="1"/>
          </p:cNvPicPr>
          <p:nvPr/>
        </p:nvPicPr>
        <p:blipFill>
          <a:blip r:embed="rId4"/>
          <a:stretch>
            <a:fillRect/>
          </a:stretch>
        </p:blipFill>
        <p:spPr>
          <a:xfrm>
            <a:off x="6121180" y="3007456"/>
            <a:ext cx="5925296" cy="3428178"/>
          </a:xfrm>
          <a:prstGeom prst="rect">
            <a:avLst/>
          </a:prstGeom>
        </p:spPr>
      </p:pic>
      <p:sp>
        <p:nvSpPr>
          <p:cNvPr id="13" name="Oval 12">
            <a:extLst>
              <a:ext uri="{FF2B5EF4-FFF2-40B4-BE49-F238E27FC236}">
                <a16:creationId xmlns:a16="http://schemas.microsoft.com/office/drawing/2014/main" id="{4DCA377B-A916-52E6-FB38-5EDE4F2A30E7}"/>
              </a:ext>
            </a:extLst>
          </p:cNvPr>
          <p:cNvSpPr/>
          <p:nvPr/>
        </p:nvSpPr>
        <p:spPr>
          <a:xfrm>
            <a:off x="481594" y="3316772"/>
            <a:ext cx="793820" cy="50422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FF96AF3-CC0A-F7B2-126D-9BD753FB9BA8}"/>
              </a:ext>
            </a:extLst>
          </p:cNvPr>
          <p:cNvSpPr/>
          <p:nvPr/>
        </p:nvSpPr>
        <p:spPr>
          <a:xfrm>
            <a:off x="6225942" y="3333741"/>
            <a:ext cx="793820" cy="50422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rang Utan Confused GIF - OrangUtan Confused Keliru - Discover &amp; Share GIFs  | Vector animation, Gif, Cool gifs">
            <a:extLst>
              <a:ext uri="{FF2B5EF4-FFF2-40B4-BE49-F238E27FC236}">
                <a16:creationId xmlns:a16="http://schemas.microsoft.com/office/drawing/2014/main" id="{3DBE25B1-DF70-314F-1A1F-5B07BFE747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1524" y="1530154"/>
            <a:ext cx="1326816" cy="1326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512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665583" y="358744"/>
            <a:ext cx="8929131" cy="868823"/>
          </a:xfrm>
        </p:spPr>
        <p:txBody>
          <a:bodyPr vert="horz" lIns="91440" tIns="45720" rIns="91440" bIns="45720" rtlCol="0" anchor="ctr">
            <a:noAutofit/>
          </a:bodyPr>
          <a:lstStyle/>
          <a:p>
            <a:pPr algn="ctr"/>
            <a:r>
              <a:rPr lang="en-US" sz="3000" dirty="0"/>
              <a:t>A5. </a:t>
            </a:r>
            <a:r>
              <a:rPr lang="en-US" sz="2500" dirty="0"/>
              <a:t>Relationship between </a:t>
            </a:r>
            <a:br>
              <a:rPr lang="en-US" sz="2500" dirty="0">
                <a:solidFill>
                  <a:schemeClr val="tx2">
                    <a:lumMod val="50000"/>
                    <a:lumOff val="50000"/>
                  </a:schemeClr>
                </a:solidFill>
              </a:rPr>
            </a:br>
            <a:r>
              <a:rPr lang="en-US" sz="2500" dirty="0">
                <a:solidFill>
                  <a:schemeClr val="tx2">
                    <a:lumMod val="50000"/>
                    <a:lumOff val="50000"/>
                  </a:schemeClr>
                </a:solidFill>
              </a:rPr>
              <a:t>Life Expectancy vs Medical Professional density</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extBox 9">
            <a:extLst>
              <a:ext uri="{FF2B5EF4-FFF2-40B4-BE49-F238E27FC236}">
                <a16:creationId xmlns:a16="http://schemas.microsoft.com/office/drawing/2014/main" id="{49D09A00-C98C-6965-A2D5-CDB24DDD7924}"/>
              </a:ext>
            </a:extLst>
          </p:cNvPr>
          <p:cNvSpPr txBox="1"/>
          <p:nvPr/>
        </p:nvSpPr>
        <p:spPr>
          <a:xfrm>
            <a:off x="187117" y="2144334"/>
            <a:ext cx="9829799" cy="400110"/>
          </a:xfrm>
          <a:prstGeom prst="rect">
            <a:avLst/>
          </a:prstGeom>
          <a:noFill/>
        </p:spPr>
        <p:txBody>
          <a:bodyPr wrap="square" rtlCol="0">
            <a:spAutoFit/>
          </a:bodyPr>
          <a:lstStyle/>
          <a:p>
            <a:r>
              <a:rPr lang="en-US" sz="2000" b="1" dirty="0"/>
              <a:t>Top countries with highest number of medical professionals– where are we?</a:t>
            </a:r>
            <a:endParaRPr lang="en-US" sz="2000" dirty="0"/>
          </a:p>
        </p:txBody>
      </p:sp>
      <p:sp>
        <p:nvSpPr>
          <p:cNvPr id="7" name="Rectangle 6">
            <a:extLst>
              <a:ext uri="{FF2B5EF4-FFF2-40B4-BE49-F238E27FC236}">
                <a16:creationId xmlns:a16="http://schemas.microsoft.com/office/drawing/2014/main" id="{1C6E5BEF-EA8A-6EC6-6FA6-6A8F5773B4A0}"/>
              </a:ext>
            </a:extLst>
          </p:cNvPr>
          <p:cNvSpPr/>
          <p:nvPr/>
        </p:nvSpPr>
        <p:spPr>
          <a:xfrm>
            <a:off x="10681532" y="3394364"/>
            <a:ext cx="512466" cy="13354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F5339D-CABD-1804-9539-D35A101D1528}"/>
              </a:ext>
            </a:extLst>
          </p:cNvPr>
          <p:cNvSpPr txBox="1"/>
          <p:nvPr/>
        </p:nvSpPr>
        <p:spPr>
          <a:xfrm>
            <a:off x="10594714" y="3546391"/>
            <a:ext cx="1340286" cy="830997"/>
          </a:xfrm>
          <a:prstGeom prst="rect">
            <a:avLst/>
          </a:prstGeom>
          <a:noFill/>
        </p:spPr>
        <p:txBody>
          <a:bodyPr wrap="square" rtlCol="0">
            <a:spAutoFit/>
          </a:bodyPr>
          <a:lstStyle/>
          <a:p>
            <a:r>
              <a:rPr lang="en-US" sz="1200" dirty="0"/>
              <a:t>Countries with highest medical professional density</a:t>
            </a:r>
          </a:p>
        </p:txBody>
      </p:sp>
      <p:pic>
        <p:nvPicPr>
          <p:cNvPr id="8" name="Picture 7">
            <a:extLst>
              <a:ext uri="{FF2B5EF4-FFF2-40B4-BE49-F238E27FC236}">
                <a16:creationId xmlns:a16="http://schemas.microsoft.com/office/drawing/2014/main" id="{EB0F6249-86E9-A491-3FC3-1DEE279B61D3}"/>
              </a:ext>
            </a:extLst>
          </p:cNvPr>
          <p:cNvPicPr>
            <a:picLocks noChangeAspect="1"/>
          </p:cNvPicPr>
          <p:nvPr/>
        </p:nvPicPr>
        <p:blipFill>
          <a:blip r:embed="rId3"/>
          <a:stretch>
            <a:fillRect/>
          </a:stretch>
        </p:blipFill>
        <p:spPr>
          <a:xfrm>
            <a:off x="424387" y="2592883"/>
            <a:ext cx="9591675" cy="3941679"/>
          </a:xfrm>
          <a:prstGeom prst="rect">
            <a:avLst/>
          </a:prstGeom>
        </p:spPr>
      </p:pic>
      <p:sp>
        <p:nvSpPr>
          <p:cNvPr id="9" name="TextBox 8">
            <a:extLst>
              <a:ext uri="{FF2B5EF4-FFF2-40B4-BE49-F238E27FC236}">
                <a16:creationId xmlns:a16="http://schemas.microsoft.com/office/drawing/2014/main" id="{7234570B-85C7-09D2-39DD-508710C2BDD4}"/>
              </a:ext>
            </a:extLst>
          </p:cNvPr>
          <p:cNvSpPr txBox="1"/>
          <p:nvPr/>
        </p:nvSpPr>
        <p:spPr>
          <a:xfrm>
            <a:off x="4948412" y="1213541"/>
            <a:ext cx="3275762" cy="707886"/>
          </a:xfrm>
          <a:prstGeom prst="rect">
            <a:avLst/>
          </a:prstGeom>
          <a:noFill/>
        </p:spPr>
        <p:txBody>
          <a:bodyPr wrap="square" rtlCol="0">
            <a:spAutoFit/>
          </a:bodyPr>
          <a:lstStyle/>
          <a:p>
            <a:r>
              <a:rPr lang="en-US" sz="4000" b="1" dirty="0">
                <a:solidFill>
                  <a:schemeClr val="bg1"/>
                </a:solidFill>
              </a:rPr>
              <a:t>EUROPE</a:t>
            </a:r>
          </a:p>
        </p:txBody>
      </p:sp>
    </p:spTree>
    <p:extLst>
      <p:ext uri="{BB962C8B-B14F-4D97-AF65-F5344CB8AC3E}">
        <p14:creationId xmlns:p14="http://schemas.microsoft.com/office/powerpoint/2010/main" val="3497156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665583" y="358744"/>
            <a:ext cx="8929131" cy="868823"/>
          </a:xfrm>
        </p:spPr>
        <p:txBody>
          <a:bodyPr vert="horz" lIns="91440" tIns="45720" rIns="91440" bIns="45720" rtlCol="0" anchor="ctr">
            <a:noAutofit/>
          </a:bodyPr>
          <a:lstStyle/>
          <a:p>
            <a:pPr algn="ctr"/>
            <a:r>
              <a:rPr lang="en-US" sz="3000" dirty="0"/>
              <a:t>A6. </a:t>
            </a:r>
            <a:r>
              <a:rPr lang="en-US" sz="2500" dirty="0"/>
              <a:t>Relationship between </a:t>
            </a:r>
            <a:br>
              <a:rPr lang="en-US" sz="2500" dirty="0">
                <a:solidFill>
                  <a:schemeClr val="tx2">
                    <a:lumMod val="50000"/>
                    <a:lumOff val="50000"/>
                  </a:schemeClr>
                </a:solidFill>
              </a:rPr>
            </a:br>
            <a:r>
              <a:rPr lang="en-US" sz="2500" dirty="0">
                <a:solidFill>
                  <a:schemeClr val="tx2">
                    <a:lumMod val="50000"/>
                    <a:lumOff val="50000"/>
                  </a:schemeClr>
                </a:solidFill>
              </a:rPr>
              <a:t>Life Expectancy vs Medical Professional density</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extBox 9">
            <a:extLst>
              <a:ext uri="{FF2B5EF4-FFF2-40B4-BE49-F238E27FC236}">
                <a16:creationId xmlns:a16="http://schemas.microsoft.com/office/drawing/2014/main" id="{49D09A00-C98C-6965-A2D5-CDB24DDD7924}"/>
              </a:ext>
            </a:extLst>
          </p:cNvPr>
          <p:cNvSpPr txBox="1"/>
          <p:nvPr/>
        </p:nvSpPr>
        <p:spPr>
          <a:xfrm>
            <a:off x="187117" y="2144334"/>
            <a:ext cx="9829799" cy="400110"/>
          </a:xfrm>
          <a:prstGeom prst="rect">
            <a:avLst/>
          </a:prstGeom>
          <a:noFill/>
        </p:spPr>
        <p:txBody>
          <a:bodyPr wrap="square" rtlCol="0">
            <a:spAutoFit/>
          </a:bodyPr>
          <a:lstStyle/>
          <a:p>
            <a:r>
              <a:rPr lang="en-US" sz="2000" b="1" dirty="0"/>
              <a:t>Top countries with highest number of medical professionals– where are we?</a:t>
            </a:r>
            <a:endParaRPr lang="en-US" sz="2000" dirty="0"/>
          </a:p>
        </p:txBody>
      </p:sp>
      <p:sp>
        <p:nvSpPr>
          <p:cNvPr id="7" name="Rectangle 6">
            <a:extLst>
              <a:ext uri="{FF2B5EF4-FFF2-40B4-BE49-F238E27FC236}">
                <a16:creationId xmlns:a16="http://schemas.microsoft.com/office/drawing/2014/main" id="{1C6E5BEF-EA8A-6EC6-6FA6-6A8F5773B4A0}"/>
              </a:ext>
            </a:extLst>
          </p:cNvPr>
          <p:cNvSpPr/>
          <p:nvPr/>
        </p:nvSpPr>
        <p:spPr>
          <a:xfrm>
            <a:off x="10681532" y="3394364"/>
            <a:ext cx="512466" cy="13354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F5339D-CABD-1804-9539-D35A101D1528}"/>
              </a:ext>
            </a:extLst>
          </p:cNvPr>
          <p:cNvSpPr txBox="1"/>
          <p:nvPr/>
        </p:nvSpPr>
        <p:spPr>
          <a:xfrm>
            <a:off x="10594714" y="3546391"/>
            <a:ext cx="1340286" cy="830997"/>
          </a:xfrm>
          <a:prstGeom prst="rect">
            <a:avLst/>
          </a:prstGeom>
          <a:noFill/>
        </p:spPr>
        <p:txBody>
          <a:bodyPr wrap="square" rtlCol="0">
            <a:spAutoFit/>
          </a:bodyPr>
          <a:lstStyle/>
          <a:p>
            <a:r>
              <a:rPr lang="en-US" sz="1200" dirty="0"/>
              <a:t>Countries with highest medical professional density</a:t>
            </a:r>
          </a:p>
        </p:txBody>
      </p:sp>
      <p:sp>
        <p:nvSpPr>
          <p:cNvPr id="9" name="TextBox 8">
            <a:extLst>
              <a:ext uri="{FF2B5EF4-FFF2-40B4-BE49-F238E27FC236}">
                <a16:creationId xmlns:a16="http://schemas.microsoft.com/office/drawing/2014/main" id="{7234570B-85C7-09D2-39DD-508710C2BDD4}"/>
              </a:ext>
            </a:extLst>
          </p:cNvPr>
          <p:cNvSpPr txBox="1"/>
          <p:nvPr/>
        </p:nvSpPr>
        <p:spPr>
          <a:xfrm>
            <a:off x="4948412" y="1213541"/>
            <a:ext cx="3275762" cy="707886"/>
          </a:xfrm>
          <a:prstGeom prst="rect">
            <a:avLst/>
          </a:prstGeom>
          <a:noFill/>
        </p:spPr>
        <p:txBody>
          <a:bodyPr wrap="square" rtlCol="0">
            <a:spAutoFit/>
          </a:bodyPr>
          <a:lstStyle/>
          <a:p>
            <a:r>
              <a:rPr lang="en-US" sz="4000" b="1" dirty="0">
                <a:solidFill>
                  <a:schemeClr val="bg1"/>
                </a:solidFill>
              </a:rPr>
              <a:t>AFRICA</a:t>
            </a:r>
          </a:p>
        </p:txBody>
      </p:sp>
      <p:pic>
        <p:nvPicPr>
          <p:cNvPr id="4" name="Picture 3">
            <a:extLst>
              <a:ext uri="{FF2B5EF4-FFF2-40B4-BE49-F238E27FC236}">
                <a16:creationId xmlns:a16="http://schemas.microsoft.com/office/drawing/2014/main" id="{B27D3722-B71D-B754-66C7-89F628BE781A}"/>
              </a:ext>
            </a:extLst>
          </p:cNvPr>
          <p:cNvPicPr>
            <a:picLocks noChangeAspect="1"/>
          </p:cNvPicPr>
          <p:nvPr/>
        </p:nvPicPr>
        <p:blipFill>
          <a:blip r:embed="rId3"/>
          <a:stretch>
            <a:fillRect/>
          </a:stretch>
        </p:blipFill>
        <p:spPr>
          <a:xfrm>
            <a:off x="329990" y="2636489"/>
            <a:ext cx="9829799" cy="4095907"/>
          </a:xfrm>
          <a:prstGeom prst="rect">
            <a:avLst/>
          </a:prstGeom>
        </p:spPr>
      </p:pic>
    </p:spTree>
    <p:extLst>
      <p:ext uri="{BB962C8B-B14F-4D97-AF65-F5344CB8AC3E}">
        <p14:creationId xmlns:p14="http://schemas.microsoft.com/office/powerpoint/2010/main" val="2107988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115568" y="548640"/>
            <a:ext cx="10168128" cy="1074420"/>
          </a:xfrm>
        </p:spPr>
        <p:txBody>
          <a:bodyPr>
            <a:normAutofit/>
          </a:bodyPr>
          <a:lstStyle/>
          <a:p>
            <a:r>
              <a:rPr lang="en-US" dirty="0"/>
              <a:t>1. Introduction </a:t>
            </a:r>
            <a:r>
              <a:rPr lang="en-US" sz="3000" dirty="0">
                <a:solidFill>
                  <a:schemeClr val="tx2">
                    <a:lumMod val="75000"/>
                    <a:lumOff val="25000"/>
                  </a:schemeClr>
                </a:solidFill>
              </a:rPr>
              <a:t>- Background</a:t>
            </a:r>
          </a:p>
        </p:txBody>
      </p:sp>
      <p:sp>
        <p:nvSpPr>
          <p:cNvPr id="4" name="Content Placeholder 2">
            <a:extLst>
              <a:ext uri="{FF2B5EF4-FFF2-40B4-BE49-F238E27FC236}">
                <a16:creationId xmlns:a16="http://schemas.microsoft.com/office/drawing/2014/main" id="{1529470C-7524-4C22-B173-6ADD89A05D66}"/>
              </a:ext>
            </a:extLst>
          </p:cNvPr>
          <p:cNvSpPr txBox="1">
            <a:spLocks/>
          </p:cNvSpPr>
          <p:nvPr/>
        </p:nvSpPr>
        <p:spPr>
          <a:xfrm>
            <a:off x="365112" y="2186792"/>
            <a:ext cx="6829508" cy="42277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Have you ever wondered: </a:t>
            </a:r>
            <a:r>
              <a:rPr lang="en-US" sz="2600" dirty="0">
                <a:highlight>
                  <a:srgbClr val="FFFF00"/>
                </a:highlight>
              </a:rPr>
              <a:t>pharmacists/doctors hold the secret to a longer life?</a:t>
            </a:r>
          </a:p>
          <a:p>
            <a:r>
              <a:rPr lang="en-US" sz="2600" dirty="0">
                <a:solidFill>
                  <a:srgbClr val="333333"/>
                </a:solidFill>
              </a:rPr>
              <a:t> Especially populations continue to age and face complex health challenges, the role of healthcare professionals becomes increasingly significant.</a:t>
            </a:r>
            <a:endParaRPr lang="en-US" sz="2600" dirty="0"/>
          </a:p>
          <a:p>
            <a:r>
              <a:rPr lang="en-US" sz="2600" dirty="0"/>
              <a:t> In practice, the biggest headache question: </a:t>
            </a:r>
            <a:r>
              <a:rPr lang="en-US" sz="2600" dirty="0">
                <a:highlight>
                  <a:srgbClr val="FFFF00"/>
                </a:highlight>
              </a:rPr>
              <a:t>Will increasing the number of medical doctors/pharmacists can help to increase life expectancy? </a:t>
            </a:r>
          </a:p>
          <a:p>
            <a:pPr marL="0" indent="0">
              <a:buNone/>
            </a:pPr>
            <a:endParaRPr lang="en-US" sz="2600" dirty="0"/>
          </a:p>
        </p:txBody>
      </p:sp>
      <p:pic>
        <p:nvPicPr>
          <p:cNvPr id="2050" name="Picture 2" descr="Funny doctor with skeleton in hospital - stock photo 2437282 | Crushpixel">
            <a:extLst>
              <a:ext uri="{FF2B5EF4-FFF2-40B4-BE49-F238E27FC236}">
                <a16:creationId xmlns:a16="http://schemas.microsoft.com/office/drawing/2014/main" id="{EFA2AEAD-4312-9230-EE50-19394A36D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638" y="2321169"/>
            <a:ext cx="4517250" cy="373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18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115568" y="548640"/>
            <a:ext cx="10168128" cy="1074420"/>
          </a:xfrm>
        </p:spPr>
        <p:txBody>
          <a:bodyPr>
            <a:normAutofit/>
          </a:bodyPr>
          <a:lstStyle/>
          <a:p>
            <a:r>
              <a:rPr lang="en-US" dirty="0"/>
              <a:t>1. Introduction </a:t>
            </a:r>
            <a:r>
              <a:rPr lang="en-US" sz="3000" dirty="0">
                <a:solidFill>
                  <a:schemeClr val="tx2">
                    <a:lumMod val="75000"/>
                    <a:lumOff val="25000"/>
                  </a:schemeClr>
                </a:solidFill>
              </a:rPr>
              <a:t>- Background</a:t>
            </a:r>
            <a:endParaRPr lang="en-US" sz="3000" dirty="0"/>
          </a:p>
        </p:txBody>
      </p:sp>
      <p:sp>
        <p:nvSpPr>
          <p:cNvPr id="6" name="Content Placeholder 2">
            <a:extLst>
              <a:ext uri="{FF2B5EF4-FFF2-40B4-BE49-F238E27FC236}">
                <a16:creationId xmlns:a16="http://schemas.microsoft.com/office/drawing/2014/main" id="{96270504-206C-6821-875E-D700A43B7C1C}"/>
              </a:ext>
            </a:extLst>
          </p:cNvPr>
          <p:cNvSpPr txBox="1">
            <a:spLocks/>
          </p:cNvSpPr>
          <p:nvPr/>
        </p:nvSpPr>
        <p:spPr>
          <a:xfrm>
            <a:off x="478445" y="2195566"/>
            <a:ext cx="10168128" cy="369417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National Institutes of Health (NIH):</a:t>
            </a:r>
          </a:p>
          <a:p>
            <a:pPr marL="0" indent="0">
              <a:buNone/>
            </a:pPr>
            <a:endParaRPr lang="en-US" sz="2600" dirty="0"/>
          </a:p>
        </p:txBody>
      </p:sp>
      <p:pic>
        <p:nvPicPr>
          <p:cNvPr id="1028" name="Picture 4" descr="9 Out of 10 Doctors Agree Funny / Humorous Get Well Card | PaperCards.com">
            <a:extLst>
              <a:ext uri="{FF2B5EF4-FFF2-40B4-BE49-F238E27FC236}">
                <a16:creationId xmlns:a16="http://schemas.microsoft.com/office/drawing/2014/main" id="{EA0A4D66-D73E-31E2-6D7D-6ED821FBA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56"/>
          <a:stretch/>
        </p:blipFill>
        <p:spPr bwMode="auto">
          <a:xfrm>
            <a:off x="764872" y="2896437"/>
            <a:ext cx="3799798" cy="2836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D8DD69-4A88-6F0D-81F1-3B5DABE06A37}"/>
              </a:ext>
            </a:extLst>
          </p:cNvPr>
          <p:cNvSpPr txBox="1"/>
          <p:nvPr/>
        </p:nvSpPr>
        <p:spPr>
          <a:xfrm>
            <a:off x="5450781" y="3291915"/>
            <a:ext cx="6262774" cy="1169551"/>
          </a:xfrm>
          <a:prstGeom prst="rect">
            <a:avLst/>
          </a:prstGeom>
          <a:noFill/>
        </p:spPr>
        <p:txBody>
          <a:bodyPr wrap="square" rtlCol="0">
            <a:spAutoFit/>
          </a:bodyPr>
          <a:lstStyle/>
          <a:p>
            <a:r>
              <a:rPr lang="en-US" sz="4500" b="1" dirty="0">
                <a:solidFill>
                  <a:schemeClr val="accent1"/>
                </a:solidFill>
              </a:rPr>
              <a:t>10 </a:t>
            </a:r>
            <a:r>
              <a:rPr lang="en-US" sz="2500" dirty="0"/>
              <a:t>additional doctors*</a:t>
            </a:r>
            <a:endParaRPr lang="en-US" sz="1500" dirty="0"/>
          </a:p>
          <a:p>
            <a:endParaRPr lang="en-US" sz="2500" dirty="0">
              <a:sym typeface="Wingdings" panose="05000000000000000000" pitchFamily="2" charset="2"/>
            </a:endParaRPr>
          </a:p>
        </p:txBody>
      </p:sp>
      <p:sp>
        <p:nvSpPr>
          <p:cNvPr id="8" name="TextBox 7">
            <a:extLst>
              <a:ext uri="{FF2B5EF4-FFF2-40B4-BE49-F238E27FC236}">
                <a16:creationId xmlns:a16="http://schemas.microsoft.com/office/drawing/2014/main" id="{DAD7AE6D-2CB5-973A-0449-16DFE1EA786D}"/>
              </a:ext>
            </a:extLst>
          </p:cNvPr>
          <p:cNvSpPr txBox="1"/>
          <p:nvPr/>
        </p:nvSpPr>
        <p:spPr>
          <a:xfrm>
            <a:off x="5008942" y="4865249"/>
            <a:ext cx="8260423" cy="1092607"/>
          </a:xfrm>
          <a:prstGeom prst="rect">
            <a:avLst/>
          </a:prstGeom>
          <a:noFill/>
        </p:spPr>
        <p:txBody>
          <a:bodyPr wrap="square" rtlCol="0">
            <a:spAutoFit/>
          </a:bodyPr>
          <a:lstStyle/>
          <a:p>
            <a:r>
              <a:rPr lang="en-US" sz="4000" b="1" dirty="0">
                <a:solidFill>
                  <a:schemeClr val="accent1"/>
                </a:solidFill>
                <a:sym typeface="Wingdings" panose="05000000000000000000" pitchFamily="2" charset="2"/>
              </a:rPr>
              <a:t>51.5</a:t>
            </a:r>
            <a:r>
              <a:rPr lang="en-US" sz="2500" b="1" dirty="0">
                <a:solidFill>
                  <a:srgbClr val="C00000"/>
                </a:solidFill>
                <a:sym typeface="Wingdings" panose="05000000000000000000" pitchFamily="2" charset="2"/>
              </a:rPr>
              <a:t> </a:t>
            </a:r>
            <a:r>
              <a:rPr lang="en-US" sz="2500" dirty="0">
                <a:sym typeface="Wingdings" panose="05000000000000000000" pitchFamily="2" charset="2"/>
              </a:rPr>
              <a:t>days increase in life expectancy  </a:t>
            </a:r>
            <a:endParaRPr lang="en-US" sz="2500" dirty="0"/>
          </a:p>
          <a:p>
            <a:endParaRPr lang="en-US" sz="2500" dirty="0">
              <a:sym typeface="Wingdings" panose="05000000000000000000" pitchFamily="2" charset="2"/>
            </a:endParaRPr>
          </a:p>
        </p:txBody>
      </p:sp>
      <p:sp>
        <p:nvSpPr>
          <p:cNvPr id="9" name="Arrow: Down 8">
            <a:extLst>
              <a:ext uri="{FF2B5EF4-FFF2-40B4-BE49-F238E27FC236}">
                <a16:creationId xmlns:a16="http://schemas.microsoft.com/office/drawing/2014/main" id="{7EACB803-7D62-7886-E8EE-3C236365AF16}"/>
              </a:ext>
            </a:extLst>
          </p:cNvPr>
          <p:cNvSpPr/>
          <p:nvPr/>
        </p:nvSpPr>
        <p:spPr>
          <a:xfrm>
            <a:off x="7398306" y="4057683"/>
            <a:ext cx="414631" cy="807566"/>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ADABCB3-CA7A-F929-16F5-6F41FAD6FBF0}"/>
              </a:ext>
            </a:extLst>
          </p:cNvPr>
          <p:cNvSpPr txBox="1"/>
          <p:nvPr/>
        </p:nvSpPr>
        <p:spPr>
          <a:xfrm>
            <a:off x="9502321" y="6247698"/>
            <a:ext cx="2921247" cy="276999"/>
          </a:xfrm>
          <a:prstGeom prst="rect">
            <a:avLst/>
          </a:prstGeom>
          <a:noFill/>
        </p:spPr>
        <p:txBody>
          <a:bodyPr wrap="square" rtlCol="0">
            <a:spAutoFit/>
          </a:bodyPr>
          <a:lstStyle/>
          <a:p>
            <a:r>
              <a:rPr lang="en-US" sz="1200" dirty="0"/>
              <a:t>* Per 100 000 population, 95% CI</a:t>
            </a:r>
          </a:p>
        </p:txBody>
      </p:sp>
      <p:sp>
        <p:nvSpPr>
          <p:cNvPr id="13" name="Footer Placeholder 3">
            <a:extLst>
              <a:ext uri="{FF2B5EF4-FFF2-40B4-BE49-F238E27FC236}">
                <a16:creationId xmlns:a16="http://schemas.microsoft.com/office/drawing/2014/main" id="{ABEAF127-F089-E0FB-213C-1A94971BA36D}"/>
              </a:ext>
            </a:extLst>
          </p:cNvPr>
          <p:cNvSpPr txBox="1">
            <a:spLocks/>
          </p:cNvSpPr>
          <p:nvPr/>
        </p:nvSpPr>
        <p:spPr>
          <a:xfrm>
            <a:off x="478445" y="6318084"/>
            <a:ext cx="11787962" cy="67485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Basu, S., Berkowitz, S. A., Phillips, R. L., </a:t>
            </a:r>
            <a:r>
              <a:rPr lang="en-US" dirty="0" err="1"/>
              <a:t>Bitton</a:t>
            </a:r>
            <a:r>
              <a:rPr lang="en-US" dirty="0"/>
              <a:t>, A., Landon, B. E., &amp; Phillips, R. S. (2019). Association of Primary Care Physician Supply With Population Mortality in the United States, 2005-2015. </a:t>
            </a:r>
            <a:r>
              <a:rPr lang="en-US" i="1" dirty="0"/>
              <a:t>JAMA internal medicine</a:t>
            </a:r>
            <a:r>
              <a:rPr lang="en-US" dirty="0"/>
              <a:t>, </a:t>
            </a:r>
            <a:r>
              <a:rPr lang="en-US" i="1" dirty="0"/>
              <a:t>179</a:t>
            </a:r>
            <a:r>
              <a:rPr lang="en-US" dirty="0"/>
              <a:t>(4), 506–514. </a:t>
            </a:r>
            <a:r>
              <a:rPr lang="en-US" dirty="0">
                <a:hlinkClick r:id="rId4"/>
              </a:rPr>
              <a:t>https://doi.org/10.1001/jamainternmed.2018.7624</a:t>
            </a:r>
            <a:r>
              <a:rPr lang="en-US" dirty="0"/>
              <a:t> </a:t>
            </a:r>
          </a:p>
        </p:txBody>
      </p:sp>
    </p:spTree>
    <p:extLst>
      <p:ext uri="{BB962C8B-B14F-4D97-AF65-F5344CB8AC3E}">
        <p14:creationId xmlns:p14="http://schemas.microsoft.com/office/powerpoint/2010/main" val="729722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115568" y="548640"/>
            <a:ext cx="10168128" cy="1074420"/>
          </a:xfrm>
        </p:spPr>
        <p:txBody>
          <a:bodyPr>
            <a:normAutofit/>
          </a:bodyPr>
          <a:lstStyle/>
          <a:p>
            <a:r>
              <a:rPr lang="en-US" dirty="0"/>
              <a:t>1. Introduction </a:t>
            </a:r>
            <a:r>
              <a:rPr lang="en-US" sz="3000" dirty="0">
                <a:solidFill>
                  <a:schemeClr val="tx2">
                    <a:lumMod val="75000"/>
                    <a:lumOff val="25000"/>
                  </a:schemeClr>
                </a:solidFill>
              </a:rPr>
              <a:t>– Aim &amp; RQs</a:t>
            </a:r>
          </a:p>
        </p:txBody>
      </p:sp>
      <p:sp>
        <p:nvSpPr>
          <p:cNvPr id="3" name="Content Placeholder 2">
            <a:extLst>
              <a:ext uri="{FF2B5EF4-FFF2-40B4-BE49-F238E27FC236}">
                <a16:creationId xmlns:a16="http://schemas.microsoft.com/office/drawing/2014/main" id="{25D19DC1-D1F5-4EB9-926A-BEEC15E2E852}"/>
              </a:ext>
            </a:extLst>
          </p:cNvPr>
          <p:cNvSpPr>
            <a:spLocks noGrp="1"/>
          </p:cNvSpPr>
          <p:nvPr>
            <p:ph idx="1"/>
          </p:nvPr>
        </p:nvSpPr>
        <p:spPr>
          <a:xfrm>
            <a:off x="484849" y="2331218"/>
            <a:ext cx="11222302" cy="4119824"/>
          </a:xfrm>
        </p:spPr>
        <p:txBody>
          <a:bodyPr>
            <a:normAutofit fontScale="92500" lnSpcReduction="10000"/>
          </a:bodyPr>
          <a:lstStyle/>
          <a:p>
            <a:pPr marL="514350" indent="-514350" algn="l">
              <a:buAutoNum type="arabicPeriod"/>
            </a:pPr>
            <a:r>
              <a:rPr lang="en-US" sz="3000" b="1" i="0" dirty="0">
                <a:solidFill>
                  <a:srgbClr val="333333"/>
                </a:solidFill>
                <a:effectLst/>
                <a:latin typeface="+mj-lt"/>
              </a:rPr>
              <a:t>To have an </a:t>
            </a:r>
            <a:r>
              <a:rPr lang="en-US" sz="3000" b="1" i="0" dirty="0">
                <a:solidFill>
                  <a:srgbClr val="333333"/>
                </a:solidFill>
                <a:effectLst/>
                <a:highlight>
                  <a:srgbClr val="FFFF00"/>
                </a:highlight>
                <a:latin typeface="+mj-lt"/>
              </a:rPr>
              <a:t>overview of life expectancy by gender, by continent </a:t>
            </a:r>
            <a:r>
              <a:rPr lang="en-US" sz="3000" b="1" i="0" dirty="0">
                <a:solidFill>
                  <a:srgbClr val="333333"/>
                </a:solidFill>
                <a:effectLst/>
                <a:latin typeface="+mj-lt"/>
              </a:rPr>
              <a:t>in year 2000, 2010, 2015</a:t>
            </a:r>
          </a:p>
          <a:p>
            <a:pPr lvl="1">
              <a:buFont typeface="Courier New" panose="02070309020205020404" pitchFamily="49" charset="0"/>
              <a:buChar char="o"/>
            </a:pPr>
            <a:r>
              <a:rPr lang="en-US" sz="2700" b="0" i="0" dirty="0">
                <a:solidFill>
                  <a:srgbClr val="333333"/>
                </a:solidFill>
                <a:effectLst/>
                <a:latin typeface="+mj-lt"/>
              </a:rPr>
              <a:t>Do females or males tend to have higher life expectancy?</a:t>
            </a:r>
          </a:p>
          <a:p>
            <a:pPr lvl="1">
              <a:buFont typeface="Courier New" panose="02070309020205020404" pitchFamily="49" charset="0"/>
              <a:buChar char="o"/>
            </a:pPr>
            <a:r>
              <a:rPr lang="en-US" sz="2700" b="0" i="0" dirty="0">
                <a:solidFill>
                  <a:srgbClr val="333333"/>
                </a:solidFill>
                <a:effectLst/>
                <a:latin typeface="+mj-lt"/>
              </a:rPr>
              <a:t>Which continent/country by continent has the highest/lowest life expectancy?</a:t>
            </a:r>
          </a:p>
          <a:p>
            <a:pPr marL="457200" lvl="1" indent="0">
              <a:buNone/>
            </a:pPr>
            <a:endParaRPr lang="en-US" sz="2700" b="0" i="0" dirty="0">
              <a:solidFill>
                <a:srgbClr val="333333"/>
              </a:solidFill>
              <a:effectLst/>
              <a:latin typeface="+mj-lt"/>
            </a:endParaRPr>
          </a:p>
          <a:p>
            <a:pPr marL="0" indent="0" algn="l">
              <a:buNone/>
            </a:pPr>
            <a:r>
              <a:rPr lang="en-US" sz="2700" b="1" i="0" dirty="0">
                <a:solidFill>
                  <a:srgbClr val="333333"/>
                </a:solidFill>
                <a:effectLst/>
                <a:latin typeface="+mj-lt"/>
              </a:rPr>
              <a:t>2. </a:t>
            </a:r>
            <a:r>
              <a:rPr lang="en-US" sz="3000" b="1" i="0" dirty="0">
                <a:solidFill>
                  <a:srgbClr val="333333"/>
                </a:solidFill>
                <a:effectLst/>
                <a:latin typeface="+mj-lt"/>
              </a:rPr>
              <a:t>To investigate the potential </a:t>
            </a:r>
            <a:r>
              <a:rPr lang="en-US" sz="3000" b="1" i="0" dirty="0">
                <a:solidFill>
                  <a:srgbClr val="333333"/>
                </a:solidFill>
                <a:effectLst/>
                <a:highlight>
                  <a:srgbClr val="FFFF00"/>
                </a:highlight>
                <a:latin typeface="+mj-lt"/>
              </a:rPr>
              <a:t>relationship between medical professional density and life expectancy</a:t>
            </a:r>
          </a:p>
          <a:p>
            <a:pPr lvl="1">
              <a:buFont typeface="Courier New" panose="02070309020205020404" pitchFamily="49" charset="0"/>
              <a:buChar char="o"/>
            </a:pPr>
            <a:r>
              <a:rPr lang="en-US" sz="2700" dirty="0">
                <a:solidFill>
                  <a:srgbClr val="333333"/>
                </a:solidFill>
                <a:latin typeface="Avenir Next LT Pro"/>
              </a:rPr>
              <a:t>Is there any correlation between these 2 variables?</a:t>
            </a:r>
            <a:r>
              <a:rPr kumimoji="0" lang="en-US" b="0" i="0" u="none" strike="noStrike" kern="1200" cap="none" spc="0" normalizeH="0" baseline="0" noProof="0" dirty="0">
                <a:ln>
                  <a:noFill/>
                </a:ln>
                <a:solidFill>
                  <a:srgbClr val="333333"/>
                </a:solidFill>
                <a:effectLst/>
                <a:uLnTx/>
                <a:uFillTx/>
                <a:latin typeface="Avenir Next LT Pro"/>
                <a:ea typeface="+mn-ea"/>
                <a:cs typeface="+mn-cs"/>
              </a:rPr>
              <a:t>	</a:t>
            </a:r>
            <a:endParaRPr kumimoji="0" lang="en-US" b="0" i="0" u="none" strike="noStrike" kern="1200" cap="none" spc="0" normalizeH="0" baseline="0" noProof="0" dirty="0">
              <a:ln>
                <a:noFill/>
              </a:ln>
              <a:solidFill>
                <a:srgbClr val="000000"/>
              </a:solidFill>
              <a:effectLst/>
              <a:uLnTx/>
              <a:uFillTx/>
              <a:latin typeface="Avenir Next LT Pro"/>
              <a:ea typeface="+mn-ea"/>
              <a:cs typeface="+mn-cs"/>
            </a:endParaRPr>
          </a:p>
          <a:p>
            <a:pPr marL="0" indent="0" algn="l">
              <a:buNone/>
            </a:pPr>
            <a:endParaRPr lang="en-US" sz="2400" b="0" i="0" dirty="0">
              <a:solidFill>
                <a:srgbClr val="333333"/>
              </a:solidFill>
              <a:effectLst/>
              <a:latin typeface="+mj-lt"/>
            </a:endParaRPr>
          </a:p>
          <a:p>
            <a:pPr marL="0" indent="0">
              <a:buNone/>
            </a:pPr>
            <a:endParaRPr lang="en-US" dirty="0"/>
          </a:p>
        </p:txBody>
      </p:sp>
    </p:spTree>
    <p:extLst>
      <p:ext uri="{BB962C8B-B14F-4D97-AF65-F5344CB8AC3E}">
        <p14:creationId xmlns:p14="http://schemas.microsoft.com/office/powerpoint/2010/main" val="39887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E06C2-380C-4D1F-B127-022AC8176662}"/>
              </a:ext>
            </a:extLst>
          </p:cNvPr>
          <p:cNvSpPr>
            <a:spLocks noGrp="1"/>
          </p:cNvSpPr>
          <p:nvPr>
            <p:ph type="title"/>
          </p:nvPr>
        </p:nvSpPr>
        <p:spPr>
          <a:xfrm>
            <a:off x="621792" y="1161288"/>
            <a:ext cx="3602736" cy="4526280"/>
          </a:xfrm>
        </p:spPr>
        <p:txBody>
          <a:bodyPr>
            <a:normAutofit/>
          </a:bodyPr>
          <a:lstStyle/>
          <a:p>
            <a:r>
              <a:rPr lang="en-US" dirty="0"/>
              <a:t>2. Dataset </a:t>
            </a:r>
            <a:r>
              <a:rPr lang="en-US" dirty="0">
                <a:solidFill>
                  <a:schemeClr val="tx2">
                    <a:lumMod val="50000"/>
                    <a:lumOff val="50000"/>
                  </a:schemeClr>
                </a:solidFill>
              </a:rPr>
              <a:t>overview</a:t>
            </a:r>
            <a:r>
              <a:rPr lang="en-US" dirty="0"/>
              <a:t> + processing</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E00343E1-FBB2-0067-3C37-E436C7619CEC}"/>
              </a:ext>
            </a:extLst>
          </p:cNvPr>
          <p:cNvSpPr txBox="1">
            <a:spLocks/>
          </p:cNvSpPr>
          <p:nvPr/>
        </p:nvSpPr>
        <p:spPr>
          <a:xfrm>
            <a:off x="5176495" y="558491"/>
            <a:ext cx="6657898" cy="593274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84632">
              <a:spcBef>
                <a:spcPts val="530"/>
              </a:spcBef>
              <a:buNone/>
            </a:pPr>
            <a:r>
              <a:rPr lang="en-US" sz="1500" b="1" kern="1200" dirty="0">
                <a:solidFill>
                  <a:srgbClr val="333333"/>
                </a:solidFill>
                <a:latin typeface="+mj-lt"/>
              </a:rPr>
              <a:t>Base dataset: </a:t>
            </a:r>
            <a:r>
              <a:rPr lang="en-US" sz="1500" b="1" kern="1200" dirty="0">
                <a:solidFill>
                  <a:schemeClr val="tx1"/>
                </a:solidFill>
                <a:highlight>
                  <a:srgbClr val="FFFF00"/>
                </a:highlight>
              </a:rPr>
              <a:t>Life Expectancy Dataset </a:t>
            </a:r>
            <a:r>
              <a:rPr lang="en-US" sz="1500" b="1" kern="1200" dirty="0">
                <a:solidFill>
                  <a:schemeClr val="tx1"/>
                </a:solidFill>
              </a:rPr>
              <a:t>(`HALElifeExpectancyAtBirth.csv`)</a:t>
            </a:r>
          </a:p>
          <a:p>
            <a:pPr defTabSz="484632">
              <a:spcBef>
                <a:spcPts val="530"/>
              </a:spcBef>
            </a:pPr>
            <a:r>
              <a:rPr lang="en-US" sz="1500" u="sng" kern="1200" dirty="0">
                <a:solidFill>
                  <a:schemeClr val="tx1"/>
                </a:solidFill>
              </a:rPr>
              <a:t>Location: </a:t>
            </a:r>
            <a:r>
              <a:rPr lang="en-US" sz="1500" kern="1200" dirty="0">
                <a:solidFill>
                  <a:schemeClr val="tx1"/>
                </a:solidFill>
              </a:rPr>
              <a:t>6 unique regional aggregations with data entries ranging from 2000 to 2019.</a:t>
            </a:r>
          </a:p>
          <a:p>
            <a:pPr defTabSz="484632">
              <a:spcBef>
                <a:spcPts val="530"/>
              </a:spcBef>
            </a:pPr>
            <a:r>
              <a:rPr lang="en-US" sz="1500" u="sng" kern="1200" dirty="0">
                <a:solidFill>
                  <a:schemeClr val="tx1"/>
                </a:solidFill>
              </a:rPr>
              <a:t>Period: </a:t>
            </a:r>
            <a:r>
              <a:rPr lang="en-US" sz="1500" b="1" kern="1200" dirty="0">
                <a:solidFill>
                  <a:schemeClr val="tx1"/>
                </a:solidFill>
              </a:rPr>
              <a:t>Every 5 years (2000, 2010, 2015, 2019)</a:t>
            </a:r>
          </a:p>
          <a:p>
            <a:pPr defTabSz="484632">
              <a:spcBef>
                <a:spcPts val="530"/>
              </a:spcBef>
            </a:pPr>
            <a:r>
              <a:rPr lang="en-US" sz="1500" b="1" u="sng" dirty="0"/>
              <a:t> </a:t>
            </a:r>
            <a:r>
              <a:rPr lang="en-US" sz="1500" u="sng" kern="1200" dirty="0">
                <a:solidFill>
                  <a:schemeClr val="tx1"/>
                </a:solidFill>
              </a:rPr>
              <a:t>Indicator: </a:t>
            </a:r>
            <a:r>
              <a:rPr lang="en-US" sz="1500" kern="1200" dirty="0">
                <a:solidFill>
                  <a:schemeClr val="tx1"/>
                </a:solidFill>
              </a:rPr>
              <a:t>Consistent across all entries, indicating "Healthy life expectancy (HALE) at birth (years)“</a:t>
            </a:r>
          </a:p>
          <a:p>
            <a:pPr defTabSz="484632">
              <a:spcBef>
                <a:spcPts val="530"/>
              </a:spcBef>
            </a:pPr>
            <a:r>
              <a:rPr lang="en-US" sz="1500" u="sng" kern="1200" dirty="0">
                <a:solidFill>
                  <a:schemeClr val="tx1"/>
                </a:solidFill>
              </a:rPr>
              <a:t>Dim1: </a:t>
            </a:r>
            <a:r>
              <a:rPr lang="en-US" sz="1500" kern="1200" dirty="0">
                <a:solidFill>
                  <a:schemeClr val="tx1"/>
                </a:solidFill>
              </a:rPr>
              <a:t>Both sexes, male, female</a:t>
            </a:r>
          </a:p>
          <a:p>
            <a:pPr marL="0" indent="0" defTabSz="484632">
              <a:spcBef>
                <a:spcPts val="530"/>
              </a:spcBef>
              <a:buNone/>
            </a:pPr>
            <a:endParaRPr lang="en-US" sz="1500" kern="1200" dirty="0">
              <a:solidFill>
                <a:schemeClr val="tx1"/>
              </a:solidFill>
            </a:endParaRPr>
          </a:p>
          <a:p>
            <a:pPr marL="0" indent="0" defTabSz="484632">
              <a:spcBef>
                <a:spcPts val="530"/>
              </a:spcBef>
              <a:buNone/>
            </a:pPr>
            <a:r>
              <a:rPr lang="en-US" sz="1500" b="1" kern="1200" dirty="0">
                <a:solidFill>
                  <a:schemeClr val="tx1"/>
                </a:solidFill>
              </a:rPr>
              <a:t>Additional dataset(s): </a:t>
            </a:r>
            <a:r>
              <a:rPr lang="en-US" sz="1500" b="1" kern="1200" dirty="0">
                <a:solidFill>
                  <a:schemeClr val="tx1"/>
                </a:solidFill>
                <a:highlight>
                  <a:srgbClr val="FFFF00"/>
                </a:highlight>
              </a:rPr>
              <a:t>Medical Doctors Dataset </a:t>
            </a:r>
            <a:r>
              <a:rPr lang="en-US" sz="1500" b="1" kern="1200" dirty="0">
                <a:solidFill>
                  <a:schemeClr val="tx1"/>
                </a:solidFill>
              </a:rPr>
              <a:t>(`medicalDoctors.csv`) &amp; </a:t>
            </a:r>
            <a:r>
              <a:rPr lang="en-US" sz="1500" b="1" kern="1200" dirty="0">
                <a:solidFill>
                  <a:schemeClr val="tx1"/>
                </a:solidFill>
                <a:highlight>
                  <a:srgbClr val="FFFF00"/>
                </a:highlight>
              </a:rPr>
              <a:t>Pharmacists Dataset </a:t>
            </a:r>
            <a:r>
              <a:rPr lang="en-US" sz="1500" b="1" kern="1200" dirty="0">
                <a:solidFill>
                  <a:schemeClr val="tx1"/>
                </a:solidFill>
              </a:rPr>
              <a:t>(`pharmacists.csv`)</a:t>
            </a:r>
          </a:p>
          <a:p>
            <a:pPr defTabSz="484632">
              <a:spcBef>
                <a:spcPts val="530"/>
              </a:spcBef>
            </a:pPr>
            <a:r>
              <a:rPr lang="en-US" sz="1500" u="sng" kern="1200" dirty="0">
                <a:solidFill>
                  <a:schemeClr val="tx1"/>
                </a:solidFill>
              </a:rPr>
              <a:t>Location: </a:t>
            </a:r>
            <a:r>
              <a:rPr lang="en-US" sz="1500" kern="1200" dirty="0">
                <a:solidFill>
                  <a:schemeClr val="tx1"/>
                </a:solidFill>
              </a:rPr>
              <a:t>180+ unique locations with data entries ranging from 1990 to 2018.</a:t>
            </a:r>
          </a:p>
          <a:p>
            <a:pPr defTabSz="484632">
              <a:spcBef>
                <a:spcPts val="530"/>
              </a:spcBef>
            </a:pPr>
            <a:r>
              <a:rPr lang="en-US" sz="1500" u="sng" kern="1200" dirty="0">
                <a:solidFill>
                  <a:schemeClr val="tx1"/>
                </a:solidFill>
              </a:rPr>
              <a:t>Period: </a:t>
            </a:r>
            <a:r>
              <a:rPr lang="en-US" sz="1500" kern="1200" dirty="0">
                <a:solidFill>
                  <a:schemeClr val="tx1"/>
                </a:solidFill>
              </a:rPr>
              <a:t>Years of recorded data, with a mean year of 2006.72</a:t>
            </a:r>
          </a:p>
          <a:p>
            <a:pPr defTabSz="484632">
              <a:spcBef>
                <a:spcPts val="530"/>
              </a:spcBef>
            </a:pPr>
            <a:r>
              <a:rPr lang="en-US" sz="1500" u="sng" kern="1200" dirty="0">
                <a:solidFill>
                  <a:schemeClr val="tx1"/>
                </a:solidFill>
              </a:rPr>
              <a:t>Indicator: </a:t>
            </a:r>
            <a:r>
              <a:rPr lang="en-US" sz="1500" kern="1200" dirty="0">
                <a:solidFill>
                  <a:schemeClr val="tx1"/>
                </a:solidFill>
              </a:rPr>
              <a:t>Consistent across all entries, indicating "Medical Doctors/Pharmacists (per 10,000)".</a:t>
            </a:r>
          </a:p>
          <a:p>
            <a:pPr defTabSz="484632">
              <a:spcBef>
                <a:spcPts val="530"/>
              </a:spcBef>
            </a:pPr>
            <a:r>
              <a:rPr lang="en-US" sz="1500" u="sng" kern="1200" dirty="0">
                <a:solidFill>
                  <a:schemeClr val="tx1"/>
                </a:solidFill>
              </a:rPr>
              <a:t>First Tooltip: </a:t>
            </a:r>
            <a:r>
              <a:rPr lang="en-US" sz="1500" kern="1200" dirty="0">
                <a:solidFill>
                  <a:schemeClr val="tx1"/>
                </a:solidFill>
              </a:rPr>
              <a:t>Numeric values representing the number of medical doctors/pharmacists per 10,000 population</a:t>
            </a:r>
          </a:p>
          <a:p>
            <a:pPr marL="528066" lvl="1" indent="-285750" defTabSz="484632">
              <a:spcBef>
                <a:spcPts val="265"/>
              </a:spcBef>
            </a:pPr>
            <a:r>
              <a:rPr lang="en-US" sz="1500" kern="1200" dirty="0">
                <a:solidFill>
                  <a:schemeClr val="tx1"/>
                </a:solidFill>
              </a:rPr>
              <a:t>Doctors: ranging from 0.13 to 84.22, with a mean of 20.685.</a:t>
            </a:r>
          </a:p>
          <a:p>
            <a:pPr marL="528066" lvl="1" indent="-285750" defTabSz="484632">
              <a:spcBef>
                <a:spcPts val="265"/>
              </a:spcBef>
            </a:pPr>
            <a:r>
              <a:rPr lang="en-US" sz="1500" kern="1200" dirty="0">
                <a:solidFill>
                  <a:schemeClr val="tx1"/>
                </a:solidFill>
              </a:rPr>
              <a:t>Pharmacists: ranging from 0.002 to 26.3, with a mean of 4.124</a:t>
            </a:r>
            <a:endParaRPr lang="en-US" sz="1500" dirty="0">
              <a:solidFill>
                <a:srgbClr val="333333"/>
              </a:solidFill>
              <a:latin typeface="+mj-lt"/>
            </a:endParaRPr>
          </a:p>
        </p:txBody>
      </p:sp>
      <p:pic>
        <p:nvPicPr>
          <p:cNvPr id="7" name="Picture 6">
            <a:extLst>
              <a:ext uri="{FF2B5EF4-FFF2-40B4-BE49-F238E27FC236}">
                <a16:creationId xmlns:a16="http://schemas.microsoft.com/office/drawing/2014/main" id="{4685945D-8B38-6F7F-A954-20545E681360}"/>
              </a:ext>
            </a:extLst>
          </p:cNvPr>
          <p:cNvPicPr>
            <a:picLocks noChangeAspect="1"/>
          </p:cNvPicPr>
          <p:nvPr/>
        </p:nvPicPr>
        <p:blipFill>
          <a:blip r:embed="rId3"/>
          <a:stretch>
            <a:fillRect/>
          </a:stretch>
        </p:blipFill>
        <p:spPr>
          <a:xfrm>
            <a:off x="226194" y="558491"/>
            <a:ext cx="4666569" cy="5833477"/>
          </a:xfrm>
          <a:prstGeom prst="rect">
            <a:avLst/>
          </a:prstGeom>
        </p:spPr>
      </p:pic>
      <p:sp>
        <p:nvSpPr>
          <p:cNvPr id="10" name="Footer Placeholder 3">
            <a:extLst>
              <a:ext uri="{FF2B5EF4-FFF2-40B4-BE49-F238E27FC236}">
                <a16:creationId xmlns:a16="http://schemas.microsoft.com/office/drawing/2014/main" id="{DB21772C-29CA-7110-8E37-72089EED087A}"/>
              </a:ext>
            </a:extLst>
          </p:cNvPr>
          <p:cNvSpPr txBox="1">
            <a:spLocks/>
          </p:cNvSpPr>
          <p:nvPr/>
        </p:nvSpPr>
        <p:spPr>
          <a:xfrm>
            <a:off x="4534170" y="6394531"/>
            <a:ext cx="6348443" cy="36344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84632">
              <a:spcAft>
                <a:spcPts val="600"/>
              </a:spcAft>
            </a:pPr>
            <a:r>
              <a:rPr lang="en-US" sz="1000" u="sng" kern="1200" dirty="0">
                <a:solidFill>
                  <a:srgbClr val="555555"/>
                </a:solidFill>
                <a:hlinkClick r:id="rId4">
                  <a:extLst>
                    <a:ext uri="{A12FA001-AC4F-418D-AE19-62706E023703}">
                      <ahyp:hlinkClr xmlns:ahyp="http://schemas.microsoft.com/office/drawing/2018/hyperlinkcolor" val="tx"/>
                    </a:ext>
                  </a:extLst>
                </a:hlinkClick>
              </a:rPr>
              <a:t>World Health Statistics 2020|Complete|Geo-Analysis (kaggle.com)</a:t>
            </a:r>
            <a:endParaRPr lang="en-US" sz="1000" dirty="0"/>
          </a:p>
        </p:txBody>
      </p:sp>
      <p:cxnSp>
        <p:nvCxnSpPr>
          <p:cNvPr id="14" name="Straight Arrow Connector 13">
            <a:extLst>
              <a:ext uri="{FF2B5EF4-FFF2-40B4-BE49-F238E27FC236}">
                <a16:creationId xmlns:a16="http://schemas.microsoft.com/office/drawing/2014/main" id="{A29F4F33-7B05-D032-255B-9097AA2F212F}"/>
              </a:ext>
            </a:extLst>
          </p:cNvPr>
          <p:cNvCxnSpPr>
            <a:cxnSpLocks/>
          </p:cNvCxnSpPr>
          <p:nvPr/>
        </p:nvCxnSpPr>
        <p:spPr>
          <a:xfrm flipH="1">
            <a:off x="3710358" y="793820"/>
            <a:ext cx="1466136" cy="41130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797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E06C2-380C-4D1F-B127-022AC8176662}"/>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600" dirty="0"/>
              <a:t>2. Dataset overview + </a:t>
            </a:r>
            <a:r>
              <a:rPr lang="en-US" sz="2600" dirty="0">
                <a:solidFill>
                  <a:schemeClr val="tx2">
                    <a:lumMod val="50000"/>
                    <a:lumOff val="50000"/>
                  </a:schemeClr>
                </a:solidFill>
              </a:rPr>
              <a:t>processing</a:t>
            </a:r>
          </a:p>
        </p:txBody>
      </p:sp>
      <p:sp>
        <p:nvSpPr>
          <p:cNvPr id="28" name="Rectangle 2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E00343E1-FBB2-0067-3C37-E436C7619CEC}"/>
              </a:ext>
            </a:extLst>
          </p:cNvPr>
          <p:cNvSpPr txBox="1">
            <a:spLocks/>
          </p:cNvSpPr>
          <p:nvPr/>
        </p:nvSpPr>
        <p:spPr>
          <a:xfrm>
            <a:off x="371093" y="2650956"/>
            <a:ext cx="4075435" cy="3681314"/>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30"/>
              </a:spcBef>
              <a:buNone/>
            </a:pPr>
            <a:r>
              <a:rPr lang="en-US" sz="1600" dirty="0">
                <a:highlight>
                  <a:srgbClr val="FFFF00"/>
                </a:highlight>
              </a:rPr>
              <a:t>Step 1: </a:t>
            </a:r>
            <a:r>
              <a:rPr lang="en-US" sz="1600" dirty="0"/>
              <a:t>Merge 2 additional datasets based on location and period</a:t>
            </a:r>
          </a:p>
          <a:p>
            <a:pPr marL="0">
              <a:lnSpc>
                <a:spcPct val="100000"/>
              </a:lnSpc>
              <a:spcBef>
                <a:spcPts val="530"/>
              </a:spcBef>
            </a:pPr>
            <a:r>
              <a:rPr lang="en-US" sz="1600" dirty="0"/>
              <a:t>Total density = Doctors density + Pharmacists density</a:t>
            </a:r>
          </a:p>
          <a:p>
            <a:pPr>
              <a:lnSpc>
                <a:spcPct val="100000"/>
              </a:lnSpc>
              <a:spcBef>
                <a:spcPts val="530"/>
              </a:spcBef>
            </a:pPr>
            <a:endParaRPr lang="en-US" sz="1600" dirty="0"/>
          </a:p>
          <a:p>
            <a:pPr marL="0" indent="0">
              <a:lnSpc>
                <a:spcPct val="100000"/>
              </a:lnSpc>
              <a:spcBef>
                <a:spcPts val="530"/>
              </a:spcBef>
              <a:buNone/>
            </a:pPr>
            <a:r>
              <a:rPr lang="en-US" sz="1600" dirty="0">
                <a:highlight>
                  <a:srgbClr val="FFFF00"/>
                </a:highlight>
              </a:rPr>
              <a:t>Step 2: </a:t>
            </a:r>
            <a:r>
              <a:rPr lang="en-US" sz="1600" dirty="0"/>
              <a:t>Merge the base dataset with additional datasets (inner join)</a:t>
            </a:r>
          </a:p>
          <a:p>
            <a:pPr marL="0">
              <a:lnSpc>
                <a:spcPct val="100000"/>
              </a:lnSpc>
              <a:spcBef>
                <a:spcPts val="530"/>
              </a:spcBef>
            </a:pPr>
            <a:r>
              <a:rPr lang="en-US" sz="1600" dirty="0"/>
              <a:t>After merged, the final dataset only </a:t>
            </a:r>
            <a:r>
              <a:rPr lang="en-US" sz="1600" b="1" dirty="0"/>
              <a:t>includes 3 years: 2000, 2010, 2015</a:t>
            </a:r>
          </a:p>
          <a:p>
            <a:pPr>
              <a:lnSpc>
                <a:spcPct val="100000"/>
              </a:lnSpc>
              <a:spcBef>
                <a:spcPts val="530"/>
              </a:spcBef>
            </a:pPr>
            <a:endParaRPr lang="en-US" sz="1600" dirty="0"/>
          </a:p>
          <a:p>
            <a:pPr marL="0" indent="0">
              <a:lnSpc>
                <a:spcPct val="100000"/>
              </a:lnSpc>
              <a:spcBef>
                <a:spcPts val="530"/>
              </a:spcBef>
              <a:buNone/>
            </a:pPr>
            <a:r>
              <a:rPr lang="en-US" sz="1600" dirty="0">
                <a:highlight>
                  <a:srgbClr val="FFFF00"/>
                </a:highlight>
              </a:rPr>
              <a:t>Step 3: </a:t>
            </a:r>
            <a:r>
              <a:rPr lang="en-US" sz="1600" dirty="0"/>
              <a:t>Create “Continent” column</a:t>
            </a:r>
          </a:p>
          <a:p>
            <a:pPr marL="0" indent="0">
              <a:lnSpc>
                <a:spcPct val="100000"/>
              </a:lnSpc>
              <a:spcBef>
                <a:spcPts val="530"/>
              </a:spcBef>
              <a:buNone/>
            </a:pPr>
            <a:endParaRPr lang="en-US" sz="1600" dirty="0"/>
          </a:p>
          <a:p>
            <a:pPr marL="0" indent="0">
              <a:lnSpc>
                <a:spcPct val="100000"/>
              </a:lnSpc>
              <a:spcBef>
                <a:spcPts val="530"/>
              </a:spcBef>
              <a:buNone/>
            </a:pPr>
            <a:r>
              <a:rPr lang="en-US" sz="1600" dirty="0">
                <a:highlight>
                  <a:srgbClr val="FFFF00"/>
                </a:highlight>
              </a:rPr>
              <a:t>Step 4.5.6...</a:t>
            </a:r>
          </a:p>
        </p:txBody>
      </p:sp>
      <p:pic>
        <p:nvPicPr>
          <p:cNvPr id="4" name="Picture 3" descr="A screenshot of a graph&#10;&#10;Description automatically generated">
            <a:extLst>
              <a:ext uri="{FF2B5EF4-FFF2-40B4-BE49-F238E27FC236}">
                <a16:creationId xmlns:a16="http://schemas.microsoft.com/office/drawing/2014/main" id="{A669D1F5-9F31-F95E-EAB6-6A5856A38213}"/>
              </a:ext>
            </a:extLst>
          </p:cNvPr>
          <p:cNvPicPr>
            <a:picLocks noChangeAspect="1"/>
          </p:cNvPicPr>
          <p:nvPr/>
        </p:nvPicPr>
        <p:blipFill>
          <a:blip r:embed="rId3"/>
          <a:stretch>
            <a:fillRect/>
          </a:stretch>
        </p:blipFill>
        <p:spPr>
          <a:xfrm>
            <a:off x="4898898" y="1612864"/>
            <a:ext cx="6922008" cy="3893629"/>
          </a:xfrm>
          <a:prstGeom prst="rect">
            <a:avLst/>
          </a:prstGeom>
        </p:spPr>
      </p:pic>
    </p:spTree>
    <p:extLst>
      <p:ext uri="{BB962C8B-B14F-4D97-AF65-F5344CB8AC3E}">
        <p14:creationId xmlns:p14="http://schemas.microsoft.com/office/powerpoint/2010/main" val="2075743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Light bulb on yellow background with sketched light beams and cord">
            <a:extLst>
              <a:ext uri="{FF2B5EF4-FFF2-40B4-BE49-F238E27FC236}">
                <a16:creationId xmlns:a16="http://schemas.microsoft.com/office/drawing/2014/main" id="{A48C341D-0288-3E10-AA5D-DCB856F3C761}"/>
              </a:ext>
            </a:extLst>
          </p:cNvPr>
          <p:cNvPicPr>
            <a:picLocks noChangeAspect="1"/>
          </p:cNvPicPr>
          <p:nvPr/>
        </p:nvPicPr>
        <p:blipFill rotWithShape="1">
          <a:blip r:embed="rId3"/>
          <a:srcRect l="22264"/>
          <a:stretch/>
        </p:blipFill>
        <p:spPr>
          <a:xfrm>
            <a:off x="3523488" y="10"/>
            <a:ext cx="8668512" cy="6857990"/>
          </a:xfrm>
          <a:prstGeom prst="rect">
            <a:avLst/>
          </a:prstGeom>
        </p:spPr>
      </p:pic>
      <p:sp>
        <p:nvSpPr>
          <p:cNvPr id="32" name="Rectangle 3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3. Results</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78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100" dirty="0"/>
              <a:t>3.1. Life Expectancy overview </a:t>
            </a:r>
            <a:r>
              <a:rPr lang="en-US" sz="3100" dirty="0">
                <a:solidFill>
                  <a:schemeClr val="tx2">
                    <a:lumMod val="50000"/>
                    <a:lumOff val="50000"/>
                  </a:schemeClr>
                </a:solidFill>
              </a:rPr>
              <a:t>– by continent</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361939-DDC2-817A-50EC-B6F0EDBD328B}"/>
              </a:ext>
            </a:extLst>
          </p:cNvPr>
          <p:cNvSpPr txBox="1"/>
          <p:nvPr/>
        </p:nvSpPr>
        <p:spPr>
          <a:xfrm>
            <a:off x="128016" y="2183776"/>
            <a:ext cx="5710076" cy="4337604"/>
          </a:xfrm>
          <a:prstGeom prst="rect">
            <a:avLst/>
          </a:prstGeom>
        </p:spPr>
        <p:txBody>
          <a:bodyPr vert="horz" lIns="91440" tIns="45720" rIns="91440" bIns="45720" rtlCol="0">
            <a:noAutofit/>
          </a:bodyPr>
          <a:lstStyle/>
          <a:p>
            <a:pPr marL="285750" lvl="0" indent="-285750">
              <a:buFont typeface="Arial" panose="020B0604020202020204" pitchFamily="34" charset="0"/>
              <a:buChar char="•"/>
            </a:pPr>
            <a:r>
              <a:rPr lang="en-US" sz="2000" dirty="0">
                <a:highlight>
                  <a:srgbClr val="FFFF00"/>
                </a:highlight>
              </a:rPr>
              <a:t>Europe</a:t>
            </a:r>
            <a:r>
              <a:rPr lang="en-US" sz="2000" dirty="0"/>
              <a:t> tends to have the </a:t>
            </a:r>
            <a:r>
              <a:rPr lang="en-US" sz="2000" dirty="0">
                <a:highlight>
                  <a:srgbClr val="FFFF00"/>
                </a:highlight>
              </a:rPr>
              <a:t>highest </a:t>
            </a:r>
            <a:r>
              <a:rPr lang="en-US" sz="2000" dirty="0"/>
              <a:t>average life expectancy</a:t>
            </a:r>
          </a:p>
          <a:p>
            <a:pPr marL="285750" lvl="0" indent="-285750">
              <a:buFont typeface="Arial" panose="020B0604020202020204" pitchFamily="34" charset="0"/>
              <a:buChar char="•"/>
            </a:pPr>
            <a:r>
              <a:rPr lang="en-US" sz="2000" dirty="0">
                <a:highlight>
                  <a:srgbClr val="FFFF00"/>
                </a:highlight>
              </a:rPr>
              <a:t>Africa</a:t>
            </a:r>
            <a:r>
              <a:rPr lang="en-US" sz="2000" dirty="0"/>
              <a:t> consistently exhibits the </a:t>
            </a:r>
            <a:r>
              <a:rPr lang="en-US" sz="2000" dirty="0">
                <a:highlight>
                  <a:srgbClr val="FFFF00"/>
                </a:highlight>
              </a:rPr>
              <a:t>lowest</a:t>
            </a:r>
            <a:r>
              <a:rPr lang="en-US" sz="2000" dirty="0"/>
              <a:t> average life expectancy among the five continents.</a:t>
            </a:r>
          </a:p>
          <a:p>
            <a:pPr lvl="0"/>
            <a:endParaRPr lang="en-US" sz="2000" dirty="0"/>
          </a:p>
          <a:p>
            <a:pPr marL="285750" lvl="0" indent="-285750">
              <a:buFont typeface="Arial" panose="020B0604020202020204" pitchFamily="34" charset="0"/>
              <a:buChar char="•"/>
            </a:pPr>
            <a:r>
              <a:rPr lang="en-US" sz="2000" dirty="0"/>
              <a:t>All continents have experienced an overall </a:t>
            </a:r>
            <a:r>
              <a:rPr lang="en-US" sz="2000" dirty="0">
                <a:highlight>
                  <a:srgbClr val="FFFF00"/>
                </a:highlight>
              </a:rPr>
              <a:t>increase in life expectancy</a:t>
            </a:r>
            <a:r>
              <a:rPr lang="en-US" sz="2000" dirty="0"/>
              <a:t> over the years.</a:t>
            </a:r>
          </a:p>
          <a:p>
            <a:pPr marL="285750" lvl="0" indent="-285750">
              <a:buFont typeface="Arial" panose="020B0604020202020204" pitchFamily="34" charset="0"/>
              <a:buChar char="•"/>
            </a:pPr>
            <a:r>
              <a:rPr lang="en-US" sz="2000" dirty="0"/>
              <a:t>However, </a:t>
            </a:r>
            <a:r>
              <a:rPr lang="en-US" sz="2000" dirty="0">
                <a:highlight>
                  <a:srgbClr val="FFFF00"/>
                </a:highlight>
              </a:rPr>
              <a:t>Africa - a slight decrease </a:t>
            </a:r>
            <a:r>
              <a:rPr lang="en-US" sz="2000" dirty="0"/>
              <a:t>in life expectancy </a:t>
            </a:r>
            <a:r>
              <a:rPr lang="en-US" sz="2000" dirty="0">
                <a:highlight>
                  <a:srgbClr val="FFFF00"/>
                </a:highlight>
              </a:rPr>
              <a:t>in 2010 </a:t>
            </a:r>
            <a:r>
              <a:rPr lang="en-US" sz="2000" dirty="0"/>
              <a:t>compared to other years.</a:t>
            </a:r>
          </a:p>
          <a:p>
            <a:pPr lvl="0"/>
            <a:r>
              <a:rPr lang="en-US" sz="2000" dirty="0"/>
              <a:t> </a:t>
            </a:r>
          </a:p>
          <a:p>
            <a:pPr lvl="1"/>
            <a:r>
              <a:rPr lang="en-US" sz="1500" dirty="0">
                <a:solidFill>
                  <a:srgbClr val="C00000"/>
                </a:solidFill>
              </a:rPr>
              <a:t>What happened in Africa from 2001 to 2010? </a:t>
            </a:r>
            <a:r>
              <a:rPr lang="en-US" sz="1500" dirty="0"/>
              <a:t>HIV/AIDS Epidemic, Darfur Conflict (Sudan) </a:t>
            </a:r>
            <a:r>
              <a:rPr lang="en-US" sz="1500" dirty="0">
                <a:sym typeface="Wingdings" panose="05000000000000000000" pitchFamily="2" charset="2"/>
              </a:rPr>
              <a:t> </a:t>
            </a:r>
            <a:r>
              <a:rPr lang="en-US" sz="1500" dirty="0"/>
              <a:t>might lead to a decrease in life expectancy of Africa</a:t>
            </a:r>
          </a:p>
        </p:txBody>
      </p:sp>
      <p:pic>
        <p:nvPicPr>
          <p:cNvPr id="3" name="Picture 2" descr="A chart with different colors&#10;&#10;Description automatically generated with medium confidence">
            <a:extLst>
              <a:ext uri="{FF2B5EF4-FFF2-40B4-BE49-F238E27FC236}">
                <a16:creationId xmlns:a16="http://schemas.microsoft.com/office/drawing/2014/main" id="{5ACAF1F9-91DA-A3B2-BA96-3ECF2CF4528E}"/>
              </a:ext>
            </a:extLst>
          </p:cNvPr>
          <p:cNvPicPr>
            <a:picLocks noChangeAspect="1"/>
          </p:cNvPicPr>
          <p:nvPr/>
        </p:nvPicPr>
        <p:blipFill>
          <a:blip r:embed="rId3"/>
          <a:stretch>
            <a:fillRect/>
          </a:stretch>
        </p:blipFill>
        <p:spPr>
          <a:xfrm>
            <a:off x="5861304" y="488018"/>
            <a:ext cx="6330695" cy="5832395"/>
          </a:xfrm>
          <a:prstGeom prst="rect">
            <a:avLst/>
          </a:prstGeom>
        </p:spPr>
      </p:pic>
      <p:sp>
        <p:nvSpPr>
          <p:cNvPr id="4" name="Oval 3">
            <a:extLst>
              <a:ext uri="{FF2B5EF4-FFF2-40B4-BE49-F238E27FC236}">
                <a16:creationId xmlns:a16="http://schemas.microsoft.com/office/drawing/2014/main" id="{E0E5C769-A6AB-F366-90D5-9E2860F68C20}"/>
              </a:ext>
            </a:extLst>
          </p:cNvPr>
          <p:cNvSpPr/>
          <p:nvPr/>
        </p:nvSpPr>
        <p:spPr>
          <a:xfrm>
            <a:off x="8008536" y="859536"/>
            <a:ext cx="1537398" cy="94651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6" name="TextBox 15">
            <a:extLst>
              <a:ext uri="{FF2B5EF4-FFF2-40B4-BE49-F238E27FC236}">
                <a16:creationId xmlns:a16="http://schemas.microsoft.com/office/drawing/2014/main" id="{BA5AC8CA-27FB-3F3B-912F-E618561BD266}"/>
              </a:ext>
            </a:extLst>
          </p:cNvPr>
          <p:cNvSpPr txBox="1"/>
          <p:nvPr/>
        </p:nvSpPr>
        <p:spPr>
          <a:xfrm>
            <a:off x="6489376" y="6382880"/>
            <a:ext cx="6113116" cy="276999"/>
          </a:xfrm>
          <a:prstGeom prst="rect">
            <a:avLst/>
          </a:prstGeom>
          <a:noFill/>
        </p:spPr>
        <p:txBody>
          <a:bodyPr wrap="square" rtlCol="0">
            <a:spAutoFit/>
          </a:bodyPr>
          <a:lstStyle/>
          <a:p>
            <a:r>
              <a:rPr lang="en-US" sz="1200" b="1" dirty="0"/>
              <a:t>Note: Data of Oceania in 2000 is missing from the original dataset.</a:t>
            </a:r>
          </a:p>
        </p:txBody>
      </p:sp>
    </p:spTree>
    <p:extLst>
      <p:ext uri="{BB962C8B-B14F-4D97-AF65-F5344CB8AC3E}">
        <p14:creationId xmlns:p14="http://schemas.microsoft.com/office/powerpoint/2010/main" val="348337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Lst>
  </p:timing>
</p:sld>
</file>

<file path=ppt/theme/theme1.xml><?xml version="1.0" encoding="utf-8"?>
<a:theme xmlns:a="http://schemas.openxmlformats.org/drawingml/2006/main" name="AccentBoxVTI">
  <a:themeElements>
    <a:clrScheme name="AnalogousFromDarkSeedLeftStep">
      <a:dk1>
        <a:srgbClr val="000000"/>
      </a:dk1>
      <a:lt1>
        <a:srgbClr val="FFFFFF"/>
      </a:lt1>
      <a:dk2>
        <a:srgbClr val="223D23"/>
      </a:dk2>
      <a:lt2>
        <a:srgbClr val="E8E2E3"/>
      </a:lt2>
      <a:accent1>
        <a:srgbClr val="45B0A1"/>
      </a:accent1>
      <a:accent2>
        <a:srgbClr val="3BB16F"/>
      </a:accent2>
      <a:accent3>
        <a:srgbClr val="47B549"/>
      </a:accent3>
      <a:accent4>
        <a:srgbClr val="6AB13B"/>
      </a:accent4>
      <a:accent5>
        <a:srgbClr val="96A942"/>
      </a:accent5>
      <a:accent6>
        <a:srgbClr val="B1963B"/>
      </a:accent6>
      <a:hlink>
        <a:srgbClr val="698A2E"/>
      </a:hlink>
      <a:folHlink>
        <a:srgbClr val="828282"/>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a1ef48f-4cdd-4895-8314-20dc4c197bbb" xsi:nil="true"/>
    <lcf76f155ced4ddcb4097134ff3c332f xmlns="5a5965e3-dc39-440b-8192-52ad468d08bb">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7BA4EFF3621A4EAE1D8A8E3A73681B" ma:contentTypeVersion="14" ma:contentTypeDescription="Create a new document." ma:contentTypeScope="" ma:versionID="65f1ea8467414e8d5f997d742d4136fe">
  <xsd:schema xmlns:xsd="http://www.w3.org/2001/XMLSchema" xmlns:xs="http://www.w3.org/2001/XMLSchema" xmlns:p="http://schemas.microsoft.com/office/2006/metadata/properties" xmlns:ns2="5a5965e3-dc39-440b-8192-52ad468d08bb" xmlns:ns3="2a1ef48f-4cdd-4895-8314-20dc4c197bbb" targetNamespace="http://schemas.microsoft.com/office/2006/metadata/properties" ma:root="true" ma:fieldsID="b693e4bd263aae47e96b2c86b6617a01" ns2:_="" ns3:_="">
    <xsd:import namespace="5a5965e3-dc39-440b-8192-52ad468d08bb"/>
    <xsd:import namespace="2a1ef48f-4cdd-4895-8314-20dc4c197bb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5965e3-dc39-440b-8192-52ad468d08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2d61bb93-c830-477f-800c-34a01ab1e79a"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descriptio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1ef48f-4cdd-4895-8314-20dc4c197bb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e2a58c6-88c2-4aee-a791-98f228d9ca0b}" ma:internalName="TaxCatchAll" ma:showField="CatchAllData" ma:web="2a1ef48f-4cdd-4895-8314-20dc4c197bb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B5F807-8169-48F4-B4E2-5CAEF58E8C5C}">
  <ds:schemaRefs>
    <ds:schemaRef ds:uri="http://schemas.microsoft.com/sharepoint/v3/contenttype/forms"/>
  </ds:schemaRefs>
</ds:datastoreItem>
</file>

<file path=customXml/itemProps2.xml><?xml version="1.0" encoding="utf-8"?>
<ds:datastoreItem xmlns:ds="http://schemas.openxmlformats.org/officeDocument/2006/customXml" ds:itemID="{836DB08F-E36C-4BC3-812B-FC3868CBA98A}">
  <ds:schemaRefs>
    <ds:schemaRef ds:uri="http://purl.org/dc/terms/"/>
    <ds:schemaRef ds:uri="0c357afb-70f2-482e-b4f3-68522f8b125a"/>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C14EF22D-2B3E-4BF6-BD82-9D3EAF980E16}"/>
</file>

<file path=docProps/app.xml><?xml version="1.0" encoding="utf-8"?>
<Properties xmlns="http://schemas.openxmlformats.org/officeDocument/2006/extended-properties" xmlns:vt="http://schemas.openxmlformats.org/officeDocument/2006/docPropsVTypes">
  <TotalTime>316</TotalTime>
  <Words>1955</Words>
  <Application>Microsoft Office PowerPoint</Application>
  <PresentationFormat>Widescreen</PresentationFormat>
  <Paragraphs>184</Paragraphs>
  <Slides>29</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-apple-system</vt:lpstr>
      <vt:lpstr>Aptos</vt:lpstr>
      <vt:lpstr>Arial</vt:lpstr>
      <vt:lpstr>Avenir Next LT Pro</vt:lpstr>
      <vt:lpstr>Calibri</vt:lpstr>
      <vt:lpstr>Cambria</vt:lpstr>
      <vt:lpstr>Courier New</vt:lpstr>
      <vt:lpstr>system-ui</vt:lpstr>
      <vt:lpstr>Wingdings</vt:lpstr>
      <vt:lpstr>AccentBoxVTI</vt:lpstr>
      <vt:lpstr>Group 22</vt:lpstr>
      <vt:lpstr>Content</vt:lpstr>
      <vt:lpstr>1. Introduction - Background</vt:lpstr>
      <vt:lpstr>1. Introduction - Background</vt:lpstr>
      <vt:lpstr>1. Introduction – Aim &amp; RQs</vt:lpstr>
      <vt:lpstr>2. Dataset overview + processing</vt:lpstr>
      <vt:lpstr>2. Dataset overview + processing</vt:lpstr>
      <vt:lpstr>3. Results</vt:lpstr>
      <vt:lpstr>3.1. Life Expectancy overview – by continent</vt:lpstr>
      <vt:lpstr>3.1. Life Expectancy overview – by country</vt:lpstr>
      <vt:lpstr>3.2. Life Expectancy  by Gender</vt:lpstr>
      <vt:lpstr>3.3. Countries with Highest/Lowest life expectancy - Asia</vt:lpstr>
      <vt:lpstr>3.3. Countries with Highest/Lowest life expectancy - Europe</vt:lpstr>
      <vt:lpstr>3.3. Countries with Highest/Lowest life expectancy - Africa</vt:lpstr>
      <vt:lpstr>3.3. Countries with life expectancy – Oceania &amp; America</vt:lpstr>
      <vt:lpstr>3.4 Relationship between  Life Expectancy vs Medical Professional density</vt:lpstr>
      <vt:lpstr>3.4 Relationship between  Life Expectancy vs Medical Professional density</vt:lpstr>
      <vt:lpstr>3.4 Relationship between  Life Expectancy vs Medical Professional density</vt:lpstr>
      <vt:lpstr>4. Conclusion</vt:lpstr>
      <vt:lpstr>4. Conclusion</vt:lpstr>
      <vt:lpstr>4. Conclusion</vt:lpstr>
      <vt:lpstr>Thank you!</vt:lpstr>
      <vt:lpstr>Appendix</vt:lpstr>
      <vt:lpstr>A1. Life Expectancy by Gender  year 2000</vt:lpstr>
      <vt:lpstr>A2. Life Expectancy by Gender year 2010</vt:lpstr>
      <vt:lpstr>A3. Life Expectancy by Gender year 2015</vt:lpstr>
      <vt:lpstr>A4. Relationship between  Life Expectancy vs Medical Professional density</vt:lpstr>
      <vt:lpstr>A5. Relationship between  Life Expectancy vs Medical Professional density</vt:lpstr>
      <vt:lpstr>A6. Relationship between  Life Expectancy vs Medical Professional density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Dung Tran</dc:creator>
  <cp:lastModifiedBy>Tran Dung</cp:lastModifiedBy>
  <cp:revision>1</cp:revision>
  <cp:lastPrinted>2021-05-18T21:00:19Z</cp:lastPrinted>
  <dcterms:created xsi:type="dcterms:W3CDTF">2020-10-06T08:06:10Z</dcterms:created>
  <dcterms:modified xsi:type="dcterms:W3CDTF">2024-04-06T08:21:57Z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0x010100D39715D0C4910D4B8391750ECA968952</vt:lpwstr>
  </property>
  <property fmtid="{D5CDD505-2E9C-101B-9397-08002B2CF9AE}" pid="3" name="MediaServiceImageTags">
    <vt:lpwstr/>
  </property>
</Properties>
</file>